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82" r:id="rId20"/>
    <p:sldId id="283" r:id="rId21"/>
    <p:sldId id="280" r:id="rId22"/>
    <p:sldId id="281" r:id="rId23"/>
    <p:sldId id="275" r:id="rId24"/>
    <p:sldId id="276" r:id="rId25"/>
    <p:sldId id="277" r:id="rId26"/>
    <p:sldId id="278" r:id="rId27"/>
    <p:sldId id="279" r:id="rId28"/>
    <p:sldId id="284" r:id="rId29"/>
    <p:sldId id="286" r:id="rId30"/>
    <p:sldId id="287" r:id="rId31"/>
    <p:sldId id="285" r:id="rId32"/>
    <p:sldId id="288" r:id="rId33"/>
    <p:sldId id="289" r:id="rId34"/>
    <p:sldId id="290" r:id="rId35"/>
    <p:sldId id="291" r:id="rId36"/>
    <p:sldId id="292" r:id="rId37"/>
    <p:sldId id="294" r:id="rId38"/>
    <p:sldId id="295" r:id="rId39"/>
    <p:sldId id="296" r:id="rId40"/>
    <p:sldId id="297" r:id="rId41"/>
    <p:sldId id="298" r:id="rId42"/>
    <p:sldId id="299" r:id="rId43"/>
    <p:sldId id="301" r:id="rId44"/>
    <p:sldId id="300" r:id="rId45"/>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AF218-5152-3F7C-32C6-B4D34A2FEFD5}" v="34" dt="2023-01-17T21:48:02.617"/>
    <p1510:client id="{2D38F8C5-4E68-2B98-86AB-928CBD600DF0}" v="194" dt="2023-01-23T09:58:54.821"/>
    <p1510:client id="{39A960ED-67EA-CEC1-37AE-7309AE138CE5}" v="470" dt="2023-01-22T20:57:04.788"/>
    <p1510:client id="{668B2954-604C-4883-9738-0C5483F7D1F2}" v="217" dt="2023-01-17T12:31:25.942"/>
    <p1510:client id="{9DB0508E-531A-4570-B856-D76AC845BADB}" v="176" dt="2023-01-18T21:31:57.691"/>
    <p1510:client id="{C668C8A2-74C0-496C-3DF2-0EA546997648}" v="21" dt="2023-01-19T09:16:45.604"/>
    <p1510:client id="{CD8AFBD6-6C13-AF7E-C49D-BCDE2C560995}" v="54" dt="2023-01-24T21:33:46.381"/>
    <p1510:client id="{D8AA0E48-E361-B081-5889-F1EF0EA325DE}" v="710" dt="2023-01-17T21:42:11.869"/>
    <p1510:client id="{DA56E3DF-A71F-CB73-E3E3-073B562FF663}" v="200" dt="2023-01-18T08:22:07.066"/>
    <p1510:client id="{F3585E60-E0D0-451E-92E8-DC4D4BECF73D}" v="31" dt="2023-01-27T08:20:54.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ente Abel Granell Manuel" userId="S::vvgm14@educastillalamancha.es::419abf20-2993-49ca-9d56-219e07301525" providerId="AD" clId="Web-{CD8AFBD6-6C13-AF7E-C49D-BCDE2C560995}"/>
    <pc:docChg chg="addSld modSld">
      <pc:chgData name="Vicente Abel Granell Manuel" userId="S::vvgm14@educastillalamancha.es::419abf20-2993-49ca-9d56-219e07301525" providerId="AD" clId="Web-{CD8AFBD6-6C13-AF7E-C49D-BCDE2C560995}" dt="2023-01-24T21:33:46.381" v="62" actId="14100"/>
      <pc:docMkLst>
        <pc:docMk/>
      </pc:docMkLst>
      <pc:sldChg chg="addSp delSp modSp new mod setBg">
        <pc:chgData name="Vicente Abel Granell Manuel" userId="S::vvgm14@educastillalamancha.es::419abf20-2993-49ca-9d56-219e07301525" providerId="AD" clId="Web-{CD8AFBD6-6C13-AF7E-C49D-BCDE2C560995}" dt="2023-01-24T21:26:46.493" v="37" actId="14100"/>
        <pc:sldMkLst>
          <pc:docMk/>
          <pc:sldMk cId="1277461863" sldId="298"/>
        </pc:sldMkLst>
        <pc:spChg chg="mod">
          <ac:chgData name="Vicente Abel Granell Manuel" userId="S::vvgm14@educastillalamancha.es::419abf20-2993-49ca-9d56-219e07301525" providerId="AD" clId="Web-{CD8AFBD6-6C13-AF7E-C49D-BCDE2C560995}" dt="2023-01-24T21:26:15.537" v="35"/>
          <ac:spMkLst>
            <pc:docMk/>
            <pc:sldMk cId="1277461863" sldId="298"/>
            <ac:spMk id="2" creationId="{614664A9-8889-286E-157E-801410E2C556}"/>
          </ac:spMkLst>
        </pc:spChg>
        <pc:spChg chg="del mod">
          <ac:chgData name="Vicente Abel Granell Manuel" userId="S::vvgm14@educastillalamancha.es::419abf20-2993-49ca-9d56-219e07301525" providerId="AD" clId="Web-{CD8AFBD6-6C13-AF7E-C49D-BCDE2C560995}" dt="2023-01-24T21:26:15.537" v="35"/>
          <ac:spMkLst>
            <pc:docMk/>
            <pc:sldMk cId="1277461863" sldId="298"/>
            <ac:spMk id="3" creationId="{B2CA86E1-8C90-57E2-CD9F-E6CE84A0A852}"/>
          </ac:spMkLst>
        </pc:spChg>
        <pc:spChg chg="add">
          <ac:chgData name="Vicente Abel Granell Manuel" userId="S::vvgm14@educastillalamancha.es::419abf20-2993-49ca-9d56-219e07301525" providerId="AD" clId="Web-{CD8AFBD6-6C13-AF7E-C49D-BCDE2C560995}" dt="2023-01-24T21:26:15.537" v="35"/>
          <ac:spMkLst>
            <pc:docMk/>
            <pc:sldMk cId="1277461863" sldId="298"/>
            <ac:spMk id="9" creationId="{1C8B38D4-9D92-4608-A16B-260E8CC21335}"/>
          </ac:spMkLst>
        </pc:spChg>
        <pc:spChg chg="add">
          <ac:chgData name="Vicente Abel Granell Manuel" userId="S::vvgm14@educastillalamancha.es::419abf20-2993-49ca-9d56-219e07301525" providerId="AD" clId="Web-{CD8AFBD6-6C13-AF7E-C49D-BCDE2C560995}" dt="2023-01-24T21:26:15.537" v="35"/>
          <ac:spMkLst>
            <pc:docMk/>
            <pc:sldMk cId="1277461863" sldId="298"/>
            <ac:spMk id="11" creationId="{0B25D2F4-7A0E-ACA7-3A97-AEE028D25753}"/>
          </ac:spMkLst>
        </pc:spChg>
        <pc:graphicFrameChg chg="add mod">
          <ac:chgData name="Vicente Abel Granell Manuel" userId="S::vvgm14@educastillalamancha.es::419abf20-2993-49ca-9d56-219e07301525" providerId="AD" clId="Web-{CD8AFBD6-6C13-AF7E-C49D-BCDE2C560995}" dt="2023-01-24T21:26:46.493" v="37" actId="14100"/>
          <ac:graphicFrameMkLst>
            <pc:docMk/>
            <pc:sldMk cId="1277461863" sldId="298"/>
            <ac:graphicFrameMk id="5" creationId="{3EEE3ABA-8A3F-59D4-979F-A9255AA6D67E}"/>
          </ac:graphicFrameMkLst>
        </pc:graphicFrameChg>
      </pc:sldChg>
      <pc:sldChg chg="addSp delSp modSp new mod setBg">
        <pc:chgData name="Vicente Abel Granell Manuel" userId="S::vvgm14@educastillalamancha.es::419abf20-2993-49ca-9d56-219e07301525" providerId="AD" clId="Web-{CD8AFBD6-6C13-AF7E-C49D-BCDE2C560995}" dt="2023-01-24T21:27:19.573" v="39" actId="14100"/>
        <pc:sldMkLst>
          <pc:docMk/>
          <pc:sldMk cId="3907688222" sldId="299"/>
        </pc:sldMkLst>
        <pc:spChg chg="mod">
          <ac:chgData name="Vicente Abel Granell Manuel" userId="S::vvgm14@educastillalamancha.es::419abf20-2993-49ca-9d56-219e07301525" providerId="AD" clId="Web-{CD8AFBD6-6C13-AF7E-C49D-BCDE2C560995}" dt="2023-01-24T21:26:03.521" v="34"/>
          <ac:spMkLst>
            <pc:docMk/>
            <pc:sldMk cId="3907688222" sldId="299"/>
            <ac:spMk id="2" creationId="{CF48A10C-2CBD-9300-9491-EE4E1CF6D47B}"/>
          </ac:spMkLst>
        </pc:spChg>
        <pc:spChg chg="del mod">
          <ac:chgData name="Vicente Abel Granell Manuel" userId="S::vvgm14@educastillalamancha.es::419abf20-2993-49ca-9d56-219e07301525" providerId="AD" clId="Web-{CD8AFBD6-6C13-AF7E-C49D-BCDE2C560995}" dt="2023-01-24T21:26:03.521" v="34"/>
          <ac:spMkLst>
            <pc:docMk/>
            <pc:sldMk cId="3907688222" sldId="299"/>
            <ac:spMk id="3" creationId="{DFA18B5A-3EF6-2922-C844-738A0FEA594C}"/>
          </ac:spMkLst>
        </pc:spChg>
        <pc:spChg chg="add del">
          <ac:chgData name="Vicente Abel Granell Manuel" userId="S::vvgm14@educastillalamancha.es::419abf20-2993-49ca-9d56-219e07301525" providerId="AD" clId="Web-{CD8AFBD6-6C13-AF7E-C49D-BCDE2C560995}" dt="2023-01-24T21:26:03.521" v="34"/>
          <ac:spMkLst>
            <pc:docMk/>
            <pc:sldMk cId="3907688222" sldId="299"/>
            <ac:spMk id="8" creationId="{E8DB85E2-4179-4550-916E-9377FE0C74DD}"/>
          </ac:spMkLst>
        </pc:spChg>
        <pc:spChg chg="add del">
          <ac:chgData name="Vicente Abel Granell Manuel" userId="S::vvgm14@educastillalamancha.es::419abf20-2993-49ca-9d56-219e07301525" providerId="AD" clId="Web-{CD8AFBD6-6C13-AF7E-C49D-BCDE2C560995}" dt="2023-01-24T21:26:03.521" v="34"/>
          <ac:spMkLst>
            <pc:docMk/>
            <pc:sldMk cId="3907688222" sldId="299"/>
            <ac:spMk id="10" creationId="{A7D34E51-4763-5991-3E8F-0B3B7717849E}"/>
          </ac:spMkLst>
        </pc:spChg>
        <pc:spChg chg="add">
          <ac:chgData name="Vicente Abel Granell Manuel" userId="S::vvgm14@educastillalamancha.es::419abf20-2993-49ca-9d56-219e07301525" providerId="AD" clId="Web-{CD8AFBD6-6C13-AF7E-C49D-BCDE2C560995}" dt="2023-01-24T21:26:03.521" v="34"/>
          <ac:spMkLst>
            <pc:docMk/>
            <pc:sldMk cId="3907688222" sldId="299"/>
            <ac:spMk id="18" creationId="{1C8B38D4-9D92-4608-A16B-260E8CC21335}"/>
          </ac:spMkLst>
        </pc:spChg>
        <pc:spChg chg="add">
          <ac:chgData name="Vicente Abel Granell Manuel" userId="S::vvgm14@educastillalamancha.es::419abf20-2993-49ca-9d56-219e07301525" providerId="AD" clId="Web-{CD8AFBD6-6C13-AF7E-C49D-BCDE2C560995}" dt="2023-01-24T21:26:03.521" v="34"/>
          <ac:spMkLst>
            <pc:docMk/>
            <pc:sldMk cId="3907688222" sldId="299"/>
            <ac:spMk id="20" creationId="{0B25D2F4-7A0E-ACA7-3A97-AEE028D25753}"/>
          </ac:spMkLst>
        </pc:spChg>
        <pc:graphicFrameChg chg="add mod">
          <ac:chgData name="Vicente Abel Granell Manuel" userId="S::vvgm14@educastillalamancha.es::419abf20-2993-49ca-9d56-219e07301525" providerId="AD" clId="Web-{CD8AFBD6-6C13-AF7E-C49D-BCDE2C560995}" dt="2023-01-24T21:27:19.573" v="39" actId="14100"/>
          <ac:graphicFrameMkLst>
            <pc:docMk/>
            <pc:sldMk cId="3907688222" sldId="299"/>
            <ac:graphicFrameMk id="14" creationId="{9F61E37B-B895-27D3-E638-2105BA4546F9}"/>
          </ac:graphicFrameMkLst>
        </pc:graphicFrameChg>
        <pc:cxnChg chg="add del">
          <ac:chgData name="Vicente Abel Granell Manuel" userId="S::vvgm14@educastillalamancha.es::419abf20-2993-49ca-9d56-219e07301525" providerId="AD" clId="Web-{CD8AFBD6-6C13-AF7E-C49D-BCDE2C560995}" dt="2023-01-24T21:26:03.521" v="34"/>
          <ac:cxnSpMkLst>
            <pc:docMk/>
            <pc:sldMk cId="3907688222" sldId="299"/>
            <ac:cxnSpMk id="12" creationId="{B36DB69B-FB79-D410-9F1D-C6A08436BEEE}"/>
          </ac:cxnSpMkLst>
        </pc:cxnChg>
      </pc:sldChg>
      <pc:sldChg chg="modSp new">
        <pc:chgData name="Vicente Abel Granell Manuel" userId="S::vvgm14@educastillalamancha.es::419abf20-2993-49ca-9d56-219e07301525" providerId="AD" clId="Web-{CD8AFBD6-6C13-AF7E-C49D-BCDE2C560995}" dt="2023-01-24T21:33:46.381" v="62" actId="14100"/>
        <pc:sldMkLst>
          <pc:docMk/>
          <pc:sldMk cId="921003358" sldId="300"/>
        </pc:sldMkLst>
        <pc:spChg chg="mod">
          <ac:chgData name="Vicente Abel Granell Manuel" userId="S::vvgm14@educastillalamancha.es::419abf20-2993-49ca-9d56-219e07301525" providerId="AD" clId="Web-{CD8AFBD6-6C13-AF7E-C49D-BCDE2C560995}" dt="2023-01-24T21:27:48.106" v="44" actId="20577"/>
          <ac:spMkLst>
            <pc:docMk/>
            <pc:sldMk cId="921003358" sldId="300"/>
            <ac:spMk id="2" creationId="{823727E0-6994-BF8A-53D9-83BF8A5BA39A}"/>
          </ac:spMkLst>
        </pc:spChg>
        <pc:spChg chg="mod">
          <ac:chgData name="Vicente Abel Granell Manuel" userId="S::vvgm14@educastillalamancha.es::419abf20-2993-49ca-9d56-219e07301525" providerId="AD" clId="Web-{CD8AFBD6-6C13-AF7E-C49D-BCDE2C560995}" dt="2023-01-24T21:33:46.381" v="62" actId="14100"/>
          <ac:spMkLst>
            <pc:docMk/>
            <pc:sldMk cId="921003358" sldId="300"/>
            <ac:spMk id="3" creationId="{BDE74B79-38E6-A671-15FF-AF0CD1FB0139}"/>
          </ac:spMkLst>
        </pc:spChg>
      </pc:sldChg>
    </pc:docChg>
  </pc:docChgLst>
  <pc:docChgLst>
    <pc:chgData name="Vicente Abel Granell Manuel" userId="S::vvgm14@educastillalamancha.es::419abf20-2993-49ca-9d56-219e07301525" providerId="AD" clId="Web-{DA56E3DF-A71F-CB73-E3E3-073B562FF663}"/>
    <pc:docChg chg="addSld modSld">
      <pc:chgData name="Vicente Abel Granell Manuel" userId="S::vvgm14@educastillalamancha.es::419abf20-2993-49ca-9d56-219e07301525" providerId="AD" clId="Web-{DA56E3DF-A71F-CB73-E3E3-073B562FF663}" dt="2023-01-18T08:22:07.066" v="213" actId="20577"/>
      <pc:docMkLst>
        <pc:docMk/>
      </pc:docMkLst>
      <pc:sldChg chg="addSp delSp modSp mod setBg modClrScheme addAnim chgLayout">
        <pc:chgData name="Vicente Abel Granell Manuel" userId="S::vvgm14@educastillalamancha.es::419abf20-2993-49ca-9d56-219e07301525" providerId="AD" clId="Web-{DA56E3DF-A71F-CB73-E3E3-073B562FF663}" dt="2023-01-18T07:46:53.346" v="2"/>
        <pc:sldMkLst>
          <pc:docMk/>
          <pc:sldMk cId="3901187438" sldId="274"/>
        </pc:sldMkLst>
        <pc:spChg chg="mod ord">
          <ac:chgData name="Vicente Abel Granell Manuel" userId="S::vvgm14@educastillalamancha.es::419abf20-2993-49ca-9d56-219e07301525" providerId="AD" clId="Web-{DA56E3DF-A71F-CB73-E3E3-073B562FF663}" dt="2023-01-18T07:46:53.346" v="1"/>
          <ac:spMkLst>
            <pc:docMk/>
            <pc:sldMk cId="3901187438" sldId="274"/>
            <ac:spMk id="2" creationId="{43F00B8A-B0AE-7FD5-53EA-0A237037FD52}"/>
          </ac:spMkLst>
        </pc:spChg>
        <pc:spChg chg="del">
          <ac:chgData name="Vicente Abel Granell Manuel" userId="S::vvgm14@educastillalamancha.es::419abf20-2993-49ca-9d56-219e07301525" providerId="AD" clId="Web-{DA56E3DF-A71F-CB73-E3E3-073B562FF663}" dt="2023-01-18T07:46:47.518" v="0"/>
          <ac:spMkLst>
            <pc:docMk/>
            <pc:sldMk cId="3901187438" sldId="274"/>
            <ac:spMk id="3" creationId="{99AB8EF8-0537-5FF1-5B60-98D6AFFD213A}"/>
          </ac:spMkLst>
        </pc:spChg>
        <pc:spChg chg="add">
          <ac:chgData name="Vicente Abel Granell Manuel" userId="S::vvgm14@educastillalamancha.es::419abf20-2993-49ca-9d56-219e07301525" providerId="AD" clId="Web-{DA56E3DF-A71F-CB73-E3E3-073B562FF663}" dt="2023-01-18T07:46:53.346" v="1"/>
          <ac:spMkLst>
            <pc:docMk/>
            <pc:sldMk cId="3901187438" sldId="274"/>
            <ac:spMk id="8" creationId="{F5258B98-3BD5-0A20-B0E7-944EAEB2654A}"/>
          </ac:spMkLst>
        </pc:spChg>
        <pc:spChg chg="add">
          <ac:chgData name="Vicente Abel Granell Manuel" userId="S::vvgm14@educastillalamancha.es::419abf20-2993-49ca-9d56-219e07301525" providerId="AD" clId="Web-{DA56E3DF-A71F-CB73-E3E3-073B562FF663}" dt="2023-01-18T07:46:53.346" v="1"/>
          <ac:spMkLst>
            <pc:docMk/>
            <pc:sldMk cId="3901187438" sldId="274"/>
            <ac:spMk id="12" creationId="{0760E4C7-47B8-4356-ABCA-CC9C79E2D2B6}"/>
          </ac:spMkLst>
        </pc:spChg>
        <pc:spChg chg="add">
          <ac:chgData name="Vicente Abel Granell Manuel" userId="S::vvgm14@educastillalamancha.es::419abf20-2993-49ca-9d56-219e07301525" providerId="AD" clId="Web-{DA56E3DF-A71F-CB73-E3E3-073B562FF663}" dt="2023-01-18T07:46:53.346" v="1"/>
          <ac:spMkLst>
            <pc:docMk/>
            <pc:sldMk cId="3901187438" sldId="274"/>
            <ac:spMk id="14" creationId="{53174E83-2682-EA33-BF59-CACA1385E3E7}"/>
          </ac:spMkLst>
        </pc:spChg>
        <pc:picChg chg="add">
          <ac:chgData name="Vicente Abel Granell Manuel" userId="S::vvgm14@educastillalamancha.es::419abf20-2993-49ca-9d56-219e07301525" providerId="AD" clId="Web-{DA56E3DF-A71F-CB73-E3E3-073B562FF663}" dt="2023-01-18T07:46:53.346" v="1"/>
          <ac:picMkLst>
            <pc:docMk/>
            <pc:sldMk cId="3901187438" sldId="274"/>
            <ac:picMk id="4" creationId="{EE1E394E-B8B1-2E25-4F8D-B012C33BEF2B}"/>
          </ac:picMkLst>
        </pc:picChg>
        <pc:cxnChg chg="add">
          <ac:chgData name="Vicente Abel Granell Manuel" userId="S::vvgm14@educastillalamancha.es::419abf20-2993-49ca-9d56-219e07301525" providerId="AD" clId="Web-{DA56E3DF-A71F-CB73-E3E3-073B562FF663}" dt="2023-01-18T07:46:53.346" v="1"/>
          <ac:cxnSpMkLst>
            <pc:docMk/>
            <pc:sldMk cId="3901187438" sldId="274"/>
            <ac:cxnSpMk id="10" creationId="{1C74AEE6-9CA7-5247-DC34-99634247DF50}"/>
          </ac:cxnSpMkLst>
        </pc:cxnChg>
        <pc:cxnChg chg="add">
          <ac:chgData name="Vicente Abel Granell Manuel" userId="S::vvgm14@educastillalamancha.es::419abf20-2993-49ca-9d56-219e07301525" providerId="AD" clId="Web-{DA56E3DF-A71F-CB73-E3E3-073B562FF663}" dt="2023-01-18T07:46:53.346" v="1"/>
          <ac:cxnSpMkLst>
            <pc:docMk/>
            <pc:sldMk cId="3901187438" sldId="274"/>
            <ac:cxnSpMk id="16" creationId="{8D8181E6-BF6C-7868-46D1-88E2970D08F9}"/>
          </ac:cxnSpMkLst>
        </pc:cxnChg>
      </pc:sldChg>
      <pc:sldChg chg="addSp modSp new mod setBg modClrScheme chgLayout">
        <pc:chgData name="Vicente Abel Granell Manuel" userId="S::vvgm14@educastillalamancha.es::419abf20-2993-49ca-9d56-219e07301525" providerId="AD" clId="Web-{DA56E3DF-A71F-CB73-E3E3-073B562FF663}" dt="2023-01-18T08:00:47.212" v="53" actId="14100"/>
        <pc:sldMkLst>
          <pc:docMk/>
          <pc:sldMk cId="3214054323" sldId="275"/>
        </pc:sldMkLst>
        <pc:spChg chg="mod ord">
          <ac:chgData name="Vicente Abel Granell Manuel" userId="S::vvgm14@educastillalamancha.es::419abf20-2993-49ca-9d56-219e07301525" providerId="AD" clId="Web-{DA56E3DF-A71F-CB73-E3E3-073B562FF663}" dt="2023-01-18T08:00:35.336" v="51"/>
          <ac:spMkLst>
            <pc:docMk/>
            <pc:sldMk cId="3214054323" sldId="275"/>
            <ac:spMk id="2" creationId="{70204B50-CE03-7AA3-A56A-08B2C2D28E24}"/>
          </ac:spMkLst>
        </pc:spChg>
        <pc:spChg chg="add mod ord">
          <ac:chgData name="Vicente Abel Granell Manuel" userId="S::vvgm14@educastillalamancha.es::419abf20-2993-49ca-9d56-219e07301525" providerId="AD" clId="Web-{DA56E3DF-A71F-CB73-E3E3-073B562FF663}" dt="2023-01-18T08:00:47.212" v="53" actId="14100"/>
          <ac:spMkLst>
            <pc:docMk/>
            <pc:sldMk cId="3214054323" sldId="275"/>
            <ac:spMk id="3" creationId="{7D1F82F7-9CC1-79BE-1F79-77418A04DFFE}"/>
          </ac:spMkLst>
        </pc:spChg>
        <pc:spChg chg="add">
          <ac:chgData name="Vicente Abel Granell Manuel" userId="S::vvgm14@educastillalamancha.es::419abf20-2993-49ca-9d56-219e07301525" providerId="AD" clId="Web-{DA56E3DF-A71F-CB73-E3E3-073B562FF663}" dt="2023-01-18T08:00:35.336" v="51"/>
          <ac:spMkLst>
            <pc:docMk/>
            <pc:sldMk cId="3214054323" sldId="275"/>
            <ac:spMk id="8" creationId="{20DB4423-716D-4B40-9498-69F5F3E5E077}"/>
          </ac:spMkLst>
        </pc:spChg>
        <pc:spChg chg="add">
          <ac:chgData name="Vicente Abel Granell Manuel" userId="S::vvgm14@educastillalamancha.es::419abf20-2993-49ca-9d56-219e07301525" providerId="AD" clId="Web-{DA56E3DF-A71F-CB73-E3E3-073B562FF663}" dt="2023-01-18T08:00:35.336" v="51"/>
          <ac:spMkLst>
            <pc:docMk/>
            <pc:sldMk cId="3214054323" sldId="275"/>
            <ac:spMk id="10" creationId="{76BCBC0B-8296-56C5-38CB-8138FF84D464}"/>
          </ac:spMkLst>
        </pc:spChg>
      </pc:sldChg>
      <pc:sldChg chg="addSp modSp new mod setBg">
        <pc:chgData name="Vicente Abel Granell Manuel" userId="S::vvgm14@educastillalamancha.es::419abf20-2993-49ca-9d56-219e07301525" providerId="AD" clId="Web-{DA56E3DF-A71F-CB73-E3E3-073B562FF663}" dt="2023-01-18T08:01:59.168" v="83" actId="20577"/>
        <pc:sldMkLst>
          <pc:docMk/>
          <pc:sldMk cId="3828194700" sldId="276"/>
        </pc:sldMkLst>
        <pc:spChg chg="mod">
          <ac:chgData name="Vicente Abel Granell Manuel" userId="S::vvgm14@educastillalamancha.es::419abf20-2993-49ca-9d56-219e07301525" providerId="AD" clId="Web-{DA56E3DF-A71F-CB73-E3E3-073B562FF663}" dt="2023-01-18T08:01:31.011" v="77"/>
          <ac:spMkLst>
            <pc:docMk/>
            <pc:sldMk cId="3828194700" sldId="276"/>
            <ac:spMk id="2" creationId="{E313D30C-60BA-CAFB-6D2F-ABE04D5C2991}"/>
          </ac:spMkLst>
        </pc:spChg>
        <pc:spChg chg="mod">
          <ac:chgData name="Vicente Abel Granell Manuel" userId="S::vvgm14@educastillalamancha.es::419abf20-2993-49ca-9d56-219e07301525" providerId="AD" clId="Web-{DA56E3DF-A71F-CB73-E3E3-073B562FF663}" dt="2023-01-18T08:01:59.168" v="83" actId="20577"/>
          <ac:spMkLst>
            <pc:docMk/>
            <pc:sldMk cId="3828194700" sldId="276"/>
            <ac:spMk id="3" creationId="{6E204FBB-8DA1-BCB1-6870-00181E65631A}"/>
          </ac:spMkLst>
        </pc:spChg>
        <pc:spChg chg="add">
          <ac:chgData name="Vicente Abel Granell Manuel" userId="S::vvgm14@educastillalamancha.es::419abf20-2993-49ca-9d56-219e07301525" providerId="AD" clId="Web-{DA56E3DF-A71F-CB73-E3E3-073B562FF663}" dt="2023-01-18T08:01:31.011" v="77"/>
          <ac:spMkLst>
            <pc:docMk/>
            <pc:sldMk cId="3828194700" sldId="276"/>
            <ac:spMk id="8" creationId="{20DB4423-716D-4B40-9498-69F5F3E5E077}"/>
          </ac:spMkLst>
        </pc:spChg>
        <pc:spChg chg="add">
          <ac:chgData name="Vicente Abel Granell Manuel" userId="S::vvgm14@educastillalamancha.es::419abf20-2993-49ca-9d56-219e07301525" providerId="AD" clId="Web-{DA56E3DF-A71F-CB73-E3E3-073B562FF663}" dt="2023-01-18T08:01:31.011" v="77"/>
          <ac:spMkLst>
            <pc:docMk/>
            <pc:sldMk cId="3828194700" sldId="276"/>
            <ac:spMk id="10" creationId="{251A3FD3-5F62-76B1-5A5A-C5D570356EFF}"/>
          </ac:spMkLst>
        </pc:spChg>
      </pc:sldChg>
      <pc:sldChg chg="addSp modSp new mod setBg">
        <pc:chgData name="Vicente Abel Granell Manuel" userId="S::vvgm14@educastillalamancha.es::419abf20-2993-49ca-9d56-219e07301525" providerId="AD" clId="Web-{DA56E3DF-A71F-CB73-E3E3-073B562FF663}" dt="2023-01-18T08:17:09.318" v="107" actId="20577"/>
        <pc:sldMkLst>
          <pc:docMk/>
          <pc:sldMk cId="2222779728" sldId="277"/>
        </pc:sldMkLst>
        <pc:spChg chg="mod">
          <ac:chgData name="Vicente Abel Granell Manuel" userId="S::vvgm14@educastillalamancha.es::419abf20-2993-49ca-9d56-219e07301525" providerId="AD" clId="Web-{DA56E3DF-A71F-CB73-E3E3-073B562FF663}" dt="2023-01-18T08:16:47.817" v="101"/>
          <ac:spMkLst>
            <pc:docMk/>
            <pc:sldMk cId="2222779728" sldId="277"/>
            <ac:spMk id="2" creationId="{90FC6D0C-7667-6607-BC85-E2679DB4F6FC}"/>
          </ac:spMkLst>
        </pc:spChg>
        <pc:spChg chg="mod">
          <ac:chgData name="Vicente Abel Granell Manuel" userId="S::vvgm14@educastillalamancha.es::419abf20-2993-49ca-9d56-219e07301525" providerId="AD" clId="Web-{DA56E3DF-A71F-CB73-E3E3-073B562FF663}" dt="2023-01-18T08:17:09.318" v="107" actId="20577"/>
          <ac:spMkLst>
            <pc:docMk/>
            <pc:sldMk cId="2222779728" sldId="277"/>
            <ac:spMk id="3" creationId="{C499D0D6-2E22-9F32-6928-46A51AB99590}"/>
          </ac:spMkLst>
        </pc:spChg>
        <pc:spChg chg="add">
          <ac:chgData name="Vicente Abel Granell Manuel" userId="S::vvgm14@educastillalamancha.es::419abf20-2993-49ca-9d56-219e07301525" providerId="AD" clId="Web-{DA56E3DF-A71F-CB73-E3E3-073B562FF663}" dt="2023-01-18T08:16:47.817" v="101"/>
          <ac:spMkLst>
            <pc:docMk/>
            <pc:sldMk cId="2222779728" sldId="277"/>
            <ac:spMk id="8" creationId="{20DB4423-716D-4B40-9498-69F5F3E5E077}"/>
          </ac:spMkLst>
        </pc:spChg>
        <pc:spChg chg="add">
          <ac:chgData name="Vicente Abel Granell Manuel" userId="S::vvgm14@educastillalamancha.es::419abf20-2993-49ca-9d56-219e07301525" providerId="AD" clId="Web-{DA56E3DF-A71F-CB73-E3E3-073B562FF663}" dt="2023-01-18T08:16:47.817" v="101"/>
          <ac:spMkLst>
            <pc:docMk/>
            <pc:sldMk cId="2222779728" sldId="277"/>
            <ac:spMk id="10" creationId="{251A3FD3-5F62-76B1-5A5A-C5D570356EFF}"/>
          </ac:spMkLst>
        </pc:spChg>
      </pc:sldChg>
      <pc:sldChg chg="addSp modSp new mod setBg">
        <pc:chgData name="Vicente Abel Granell Manuel" userId="S::vvgm14@educastillalamancha.es::419abf20-2993-49ca-9d56-219e07301525" providerId="AD" clId="Web-{DA56E3DF-A71F-CB73-E3E3-073B562FF663}" dt="2023-01-18T08:21:31.580" v="210" actId="20577"/>
        <pc:sldMkLst>
          <pc:docMk/>
          <pc:sldMk cId="2229425274" sldId="278"/>
        </pc:sldMkLst>
        <pc:spChg chg="mod">
          <ac:chgData name="Vicente Abel Granell Manuel" userId="S::vvgm14@educastillalamancha.es::419abf20-2993-49ca-9d56-219e07301525" providerId="AD" clId="Web-{DA56E3DF-A71F-CB73-E3E3-073B562FF663}" dt="2023-01-18T08:21:07.735" v="206"/>
          <ac:spMkLst>
            <pc:docMk/>
            <pc:sldMk cId="2229425274" sldId="278"/>
            <ac:spMk id="2" creationId="{B00DC606-3C8B-ED63-1912-7F5204C4D43A}"/>
          </ac:spMkLst>
        </pc:spChg>
        <pc:spChg chg="mod">
          <ac:chgData name="Vicente Abel Granell Manuel" userId="S::vvgm14@educastillalamancha.es::419abf20-2993-49ca-9d56-219e07301525" providerId="AD" clId="Web-{DA56E3DF-A71F-CB73-E3E3-073B562FF663}" dt="2023-01-18T08:21:31.580" v="210" actId="20577"/>
          <ac:spMkLst>
            <pc:docMk/>
            <pc:sldMk cId="2229425274" sldId="278"/>
            <ac:spMk id="3" creationId="{DF06FA20-3B5F-810B-66E2-D51948E28D7C}"/>
          </ac:spMkLst>
        </pc:spChg>
        <pc:spChg chg="add">
          <ac:chgData name="Vicente Abel Granell Manuel" userId="S::vvgm14@educastillalamancha.es::419abf20-2993-49ca-9d56-219e07301525" providerId="AD" clId="Web-{DA56E3DF-A71F-CB73-E3E3-073B562FF663}" dt="2023-01-18T08:21:07.735" v="206"/>
          <ac:spMkLst>
            <pc:docMk/>
            <pc:sldMk cId="2229425274" sldId="278"/>
            <ac:spMk id="8" creationId="{20DB4423-716D-4B40-9498-69F5F3E5E077}"/>
          </ac:spMkLst>
        </pc:spChg>
        <pc:spChg chg="add">
          <ac:chgData name="Vicente Abel Granell Manuel" userId="S::vvgm14@educastillalamancha.es::419abf20-2993-49ca-9d56-219e07301525" providerId="AD" clId="Web-{DA56E3DF-A71F-CB73-E3E3-073B562FF663}" dt="2023-01-18T08:21:07.735" v="206"/>
          <ac:spMkLst>
            <pc:docMk/>
            <pc:sldMk cId="2229425274" sldId="278"/>
            <ac:spMk id="10" creationId="{251A3FD3-5F62-76B1-5A5A-C5D570356EFF}"/>
          </ac:spMkLst>
        </pc:spChg>
      </pc:sldChg>
      <pc:sldChg chg="modSp new">
        <pc:chgData name="Vicente Abel Granell Manuel" userId="S::vvgm14@educastillalamancha.es::419abf20-2993-49ca-9d56-219e07301525" providerId="AD" clId="Web-{DA56E3DF-A71F-CB73-E3E3-073B562FF663}" dt="2023-01-18T08:22:07.066" v="213" actId="20577"/>
        <pc:sldMkLst>
          <pc:docMk/>
          <pc:sldMk cId="2257555403" sldId="279"/>
        </pc:sldMkLst>
        <pc:spChg chg="mod">
          <ac:chgData name="Vicente Abel Granell Manuel" userId="S::vvgm14@educastillalamancha.es::419abf20-2993-49ca-9d56-219e07301525" providerId="AD" clId="Web-{DA56E3DF-A71F-CB73-E3E3-073B562FF663}" dt="2023-01-18T08:22:07.066" v="213" actId="20577"/>
          <ac:spMkLst>
            <pc:docMk/>
            <pc:sldMk cId="2257555403" sldId="279"/>
            <ac:spMk id="2" creationId="{622E15C9-68D6-CCC5-456D-22E2515CB6C9}"/>
          </ac:spMkLst>
        </pc:spChg>
      </pc:sldChg>
    </pc:docChg>
  </pc:docChgLst>
  <pc:docChgLst>
    <pc:chgData name="Vicente Abel Granell Manuel" userId="S::vvgm14@educastillalamancha.es::419abf20-2993-49ca-9d56-219e07301525" providerId="AD" clId="Web-{39A960ED-67EA-CEC1-37AE-7309AE138CE5}"/>
    <pc:docChg chg="addSld modSld">
      <pc:chgData name="Vicente Abel Granell Manuel" userId="S::vvgm14@educastillalamancha.es::419abf20-2993-49ca-9d56-219e07301525" providerId="AD" clId="Web-{39A960ED-67EA-CEC1-37AE-7309AE138CE5}" dt="2023-01-22T20:57:04.788" v="496" actId="14100"/>
      <pc:docMkLst>
        <pc:docMk/>
      </pc:docMkLst>
      <pc:sldChg chg="addSp modSp mod setBg">
        <pc:chgData name="Vicente Abel Granell Manuel" userId="S::vvgm14@educastillalamancha.es::419abf20-2993-49ca-9d56-219e07301525" providerId="AD" clId="Web-{39A960ED-67EA-CEC1-37AE-7309AE138CE5}" dt="2023-01-22T20:13:33.491" v="97" actId="20577"/>
        <pc:sldMkLst>
          <pc:docMk/>
          <pc:sldMk cId="1848473089" sldId="286"/>
        </pc:sldMkLst>
        <pc:spChg chg="mod">
          <ac:chgData name="Vicente Abel Granell Manuel" userId="S::vvgm14@educastillalamancha.es::419abf20-2993-49ca-9d56-219e07301525" providerId="AD" clId="Web-{39A960ED-67EA-CEC1-37AE-7309AE138CE5}" dt="2023-01-22T20:12:31.144" v="86"/>
          <ac:spMkLst>
            <pc:docMk/>
            <pc:sldMk cId="1848473089" sldId="286"/>
            <ac:spMk id="2" creationId="{28453710-A443-C5A7-1CC2-890A9E50B17C}"/>
          </ac:spMkLst>
        </pc:spChg>
        <pc:spChg chg="mod">
          <ac:chgData name="Vicente Abel Granell Manuel" userId="S::vvgm14@educastillalamancha.es::419abf20-2993-49ca-9d56-219e07301525" providerId="AD" clId="Web-{39A960ED-67EA-CEC1-37AE-7309AE138CE5}" dt="2023-01-22T20:13:33.491" v="97" actId="20577"/>
          <ac:spMkLst>
            <pc:docMk/>
            <pc:sldMk cId="1848473089" sldId="286"/>
            <ac:spMk id="3" creationId="{CC395463-A578-6834-EFFF-E0E0801F4F01}"/>
          </ac:spMkLst>
        </pc:spChg>
        <pc:spChg chg="add">
          <ac:chgData name="Vicente Abel Granell Manuel" userId="S::vvgm14@educastillalamancha.es::419abf20-2993-49ca-9d56-219e07301525" providerId="AD" clId="Web-{39A960ED-67EA-CEC1-37AE-7309AE138CE5}" dt="2023-01-22T20:12:31.144" v="86"/>
          <ac:spMkLst>
            <pc:docMk/>
            <pc:sldMk cId="1848473089" sldId="286"/>
            <ac:spMk id="8" creationId="{20DB4423-716D-4B40-9498-69F5F3E5E077}"/>
          </ac:spMkLst>
        </pc:spChg>
        <pc:spChg chg="add">
          <ac:chgData name="Vicente Abel Granell Manuel" userId="S::vvgm14@educastillalamancha.es::419abf20-2993-49ca-9d56-219e07301525" providerId="AD" clId="Web-{39A960ED-67EA-CEC1-37AE-7309AE138CE5}" dt="2023-01-22T20:12:31.144" v="86"/>
          <ac:spMkLst>
            <pc:docMk/>
            <pc:sldMk cId="1848473089" sldId="286"/>
            <ac:spMk id="10" creationId="{76BCBC0B-8296-56C5-38CB-8138FF84D464}"/>
          </ac:spMkLst>
        </pc:spChg>
      </pc:sldChg>
      <pc:sldChg chg="addSp modSp new mod setBg">
        <pc:chgData name="Vicente Abel Granell Manuel" userId="S::vvgm14@educastillalamancha.es::419abf20-2993-49ca-9d56-219e07301525" providerId="AD" clId="Web-{39A960ED-67EA-CEC1-37AE-7309AE138CE5}" dt="2023-01-22T20:15:06.432" v="114" actId="20577"/>
        <pc:sldMkLst>
          <pc:docMk/>
          <pc:sldMk cId="1226866372" sldId="287"/>
        </pc:sldMkLst>
        <pc:spChg chg="mod">
          <ac:chgData name="Vicente Abel Granell Manuel" userId="S::vvgm14@educastillalamancha.es::419abf20-2993-49ca-9d56-219e07301525" providerId="AD" clId="Web-{39A960ED-67EA-CEC1-37AE-7309AE138CE5}" dt="2023-01-22T20:14:38.650" v="109"/>
          <ac:spMkLst>
            <pc:docMk/>
            <pc:sldMk cId="1226866372" sldId="287"/>
            <ac:spMk id="2" creationId="{46E9EAB0-49FF-49BB-786D-730DEBC11F82}"/>
          </ac:spMkLst>
        </pc:spChg>
        <pc:spChg chg="mod">
          <ac:chgData name="Vicente Abel Granell Manuel" userId="S::vvgm14@educastillalamancha.es::419abf20-2993-49ca-9d56-219e07301525" providerId="AD" clId="Web-{39A960ED-67EA-CEC1-37AE-7309AE138CE5}" dt="2023-01-22T20:15:06.432" v="114" actId="20577"/>
          <ac:spMkLst>
            <pc:docMk/>
            <pc:sldMk cId="1226866372" sldId="287"/>
            <ac:spMk id="3" creationId="{5E61AFE6-EB1E-DBAA-B322-233339C32C8F}"/>
          </ac:spMkLst>
        </pc:spChg>
        <pc:spChg chg="add">
          <ac:chgData name="Vicente Abel Granell Manuel" userId="S::vvgm14@educastillalamancha.es::419abf20-2993-49ca-9d56-219e07301525" providerId="AD" clId="Web-{39A960ED-67EA-CEC1-37AE-7309AE138CE5}" dt="2023-01-22T20:14:38.650" v="109"/>
          <ac:spMkLst>
            <pc:docMk/>
            <pc:sldMk cId="1226866372" sldId="287"/>
            <ac:spMk id="8" creationId="{20DB4423-716D-4B40-9498-69F5F3E5E077}"/>
          </ac:spMkLst>
        </pc:spChg>
        <pc:spChg chg="add">
          <ac:chgData name="Vicente Abel Granell Manuel" userId="S::vvgm14@educastillalamancha.es::419abf20-2993-49ca-9d56-219e07301525" providerId="AD" clId="Web-{39A960ED-67EA-CEC1-37AE-7309AE138CE5}" dt="2023-01-22T20:14:38.650" v="109"/>
          <ac:spMkLst>
            <pc:docMk/>
            <pc:sldMk cId="1226866372" sldId="287"/>
            <ac:spMk id="10" creationId="{671BC198-08D0-820F-FBC4-2BA38BB6A6F5}"/>
          </ac:spMkLst>
        </pc:spChg>
        <pc:spChg chg="add">
          <ac:chgData name="Vicente Abel Granell Manuel" userId="S::vvgm14@educastillalamancha.es::419abf20-2993-49ca-9d56-219e07301525" providerId="AD" clId="Web-{39A960ED-67EA-CEC1-37AE-7309AE138CE5}" dt="2023-01-22T20:14:38.650" v="109"/>
          <ac:spMkLst>
            <pc:docMk/>
            <pc:sldMk cId="1226866372" sldId="287"/>
            <ac:spMk id="12" creationId="{76BCBC0B-8296-56C5-38CB-8138FF84D464}"/>
          </ac:spMkLst>
        </pc:spChg>
      </pc:sldChg>
      <pc:sldChg chg="addSp modSp new mod setBg">
        <pc:chgData name="Vicente Abel Granell Manuel" userId="S::vvgm14@educastillalamancha.es::419abf20-2993-49ca-9d56-219e07301525" providerId="AD" clId="Web-{39A960ED-67EA-CEC1-37AE-7309AE138CE5}" dt="2023-01-22T20:35:18.053" v="218" actId="20577"/>
        <pc:sldMkLst>
          <pc:docMk/>
          <pc:sldMk cId="775393336" sldId="288"/>
        </pc:sldMkLst>
        <pc:spChg chg="mod">
          <ac:chgData name="Vicente Abel Granell Manuel" userId="S::vvgm14@educastillalamancha.es::419abf20-2993-49ca-9d56-219e07301525" providerId="AD" clId="Web-{39A960ED-67EA-CEC1-37AE-7309AE138CE5}" dt="2023-01-22T20:34:47.598" v="210"/>
          <ac:spMkLst>
            <pc:docMk/>
            <pc:sldMk cId="775393336" sldId="288"/>
            <ac:spMk id="2" creationId="{A33C4D87-9C6B-E25B-AD66-1F7A5BBBE955}"/>
          </ac:spMkLst>
        </pc:spChg>
        <pc:spChg chg="mod">
          <ac:chgData name="Vicente Abel Granell Manuel" userId="S::vvgm14@educastillalamancha.es::419abf20-2993-49ca-9d56-219e07301525" providerId="AD" clId="Web-{39A960ED-67EA-CEC1-37AE-7309AE138CE5}" dt="2023-01-22T20:35:18.053" v="218" actId="20577"/>
          <ac:spMkLst>
            <pc:docMk/>
            <pc:sldMk cId="775393336" sldId="288"/>
            <ac:spMk id="3" creationId="{63AAC6D0-6AA6-A2BF-6C86-F7A93CBE4805}"/>
          </ac:spMkLst>
        </pc:spChg>
        <pc:spChg chg="add">
          <ac:chgData name="Vicente Abel Granell Manuel" userId="S::vvgm14@educastillalamancha.es::419abf20-2993-49ca-9d56-219e07301525" providerId="AD" clId="Web-{39A960ED-67EA-CEC1-37AE-7309AE138CE5}" dt="2023-01-22T20:34:47.598" v="210"/>
          <ac:spMkLst>
            <pc:docMk/>
            <pc:sldMk cId="775393336" sldId="288"/>
            <ac:spMk id="8" creationId="{20DB4423-716D-4B40-9498-69F5F3E5E077}"/>
          </ac:spMkLst>
        </pc:spChg>
        <pc:spChg chg="add">
          <ac:chgData name="Vicente Abel Granell Manuel" userId="S::vvgm14@educastillalamancha.es::419abf20-2993-49ca-9d56-219e07301525" providerId="AD" clId="Web-{39A960ED-67EA-CEC1-37AE-7309AE138CE5}" dt="2023-01-22T20:34:47.598" v="210"/>
          <ac:spMkLst>
            <pc:docMk/>
            <pc:sldMk cId="775393336" sldId="288"/>
            <ac:spMk id="10" creationId="{76BCBC0B-8296-56C5-38CB-8138FF84D464}"/>
          </ac:spMkLst>
        </pc:spChg>
      </pc:sldChg>
      <pc:sldChg chg="addSp modSp new mod setBg">
        <pc:chgData name="Vicente Abel Granell Manuel" userId="S::vvgm14@educastillalamancha.es::419abf20-2993-49ca-9d56-219e07301525" providerId="AD" clId="Web-{39A960ED-67EA-CEC1-37AE-7309AE138CE5}" dt="2023-01-22T20:37:58.091" v="239" actId="20577"/>
        <pc:sldMkLst>
          <pc:docMk/>
          <pc:sldMk cId="1273293165" sldId="289"/>
        </pc:sldMkLst>
        <pc:spChg chg="mod">
          <ac:chgData name="Vicente Abel Granell Manuel" userId="S::vvgm14@educastillalamancha.es::419abf20-2993-49ca-9d56-219e07301525" providerId="AD" clId="Web-{39A960ED-67EA-CEC1-37AE-7309AE138CE5}" dt="2023-01-22T20:37:35.387" v="235"/>
          <ac:spMkLst>
            <pc:docMk/>
            <pc:sldMk cId="1273293165" sldId="289"/>
            <ac:spMk id="2" creationId="{82536B7D-4970-83BA-E60C-EA6F6D28BB05}"/>
          </ac:spMkLst>
        </pc:spChg>
        <pc:spChg chg="mod">
          <ac:chgData name="Vicente Abel Granell Manuel" userId="S::vvgm14@educastillalamancha.es::419abf20-2993-49ca-9d56-219e07301525" providerId="AD" clId="Web-{39A960ED-67EA-CEC1-37AE-7309AE138CE5}" dt="2023-01-22T20:37:58.091" v="239" actId="20577"/>
          <ac:spMkLst>
            <pc:docMk/>
            <pc:sldMk cId="1273293165" sldId="289"/>
            <ac:spMk id="3" creationId="{7C6D8F55-30C9-7AD9-2327-8F72D40395D0}"/>
          </ac:spMkLst>
        </pc:spChg>
        <pc:spChg chg="add">
          <ac:chgData name="Vicente Abel Granell Manuel" userId="S::vvgm14@educastillalamancha.es::419abf20-2993-49ca-9d56-219e07301525" providerId="AD" clId="Web-{39A960ED-67EA-CEC1-37AE-7309AE138CE5}" dt="2023-01-22T20:37:35.387" v="235"/>
          <ac:spMkLst>
            <pc:docMk/>
            <pc:sldMk cId="1273293165" sldId="289"/>
            <ac:spMk id="8" creationId="{20DB4423-716D-4B40-9498-69F5F3E5E077}"/>
          </ac:spMkLst>
        </pc:spChg>
        <pc:spChg chg="add">
          <ac:chgData name="Vicente Abel Granell Manuel" userId="S::vvgm14@educastillalamancha.es::419abf20-2993-49ca-9d56-219e07301525" providerId="AD" clId="Web-{39A960ED-67EA-CEC1-37AE-7309AE138CE5}" dt="2023-01-22T20:37:35.387" v="235"/>
          <ac:spMkLst>
            <pc:docMk/>
            <pc:sldMk cId="1273293165" sldId="289"/>
            <ac:spMk id="10" creationId="{251A3FD3-5F62-76B1-5A5A-C5D570356EFF}"/>
          </ac:spMkLst>
        </pc:spChg>
      </pc:sldChg>
      <pc:sldChg chg="addSp modSp new mod setBg">
        <pc:chgData name="Vicente Abel Granell Manuel" userId="S::vvgm14@educastillalamancha.es::419abf20-2993-49ca-9d56-219e07301525" providerId="AD" clId="Web-{39A960ED-67EA-CEC1-37AE-7309AE138CE5}" dt="2023-01-22T20:49:08.314" v="264" actId="20577"/>
        <pc:sldMkLst>
          <pc:docMk/>
          <pc:sldMk cId="3850851563" sldId="290"/>
        </pc:sldMkLst>
        <pc:spChg chg="mod">
          <ac:chgData name="Vicente Abel Granell Manuel" userId="S::vvgm14@educastillalamancha.es::419abf20-2993-49ca-9d56-219e07301525" providerId="AD" clId="Web-{39A960ED-67EA-CEC1-37AE-7309AE138CE5}" dt="2023-01-22T20:48:48.469" v="261"/>
          <ac:spMkLst>
            <pc:docMk/>
            <pc:sldMk cId="3850851563" sldId="290"/>
            <ac:spMk id="2" creationId="{363DF27F-AF37-D126-437D-354205D8F207}"/>
          </ac:spMkLst>
        </pc:spChg>
        <pc:spChg chg="mod">
          <ac:chgData name="Vicente Abel Granell Manuel" userId="S::vvgm14@educastillalamancha.es::419abf20-2993-49ca-9d56-219e07301525" providerId="AD" clId="Web-{39A960ED-67EA-CEC1-37AE-7309AE138CE5}" dt="2023-01-22T20:49:08.314" v="264" actId="20577"/>
          <ac:spMkLst>
            <pc:docMk/>
            <pc:sldMk cId="3850851563" sldId="290"/>
            <ac:spMk id="3" creationId="{7BBF9D36-B4B7-9BD7-9487-F8F6F0531E2A}"/>
          </ac:spMkLst>
        </pc:spChg>
        <pc:spChg chg="add">
          <ac:chgData name="Vicente Abel Granell Manuel" userId="S::vvgm14@educastillalamancha.es::419abf20-2993-49ca-9d56-219e07301525" providerId="AD" clId="Web-{39A960ED-67EA-CEC1-37AE-7309AE138CE5}" dt="2023-01-22T20:48:48.469" v="261"/>
          <ac:spMkLst>
            <pc:docMk/>
            <pc:sldMk cId="3850851563" sldId="290"/>
            <ac:spMk id="8" creationId="{A4E9F8B3-8282-4A93-BBF8-3342538A70FB}"/>
          </ac:spMkLst>
        </pc:spChg>
        <pc:spChg chg="add">
          <ac:chgData name="Vicente Abel Granell Manuel" userId="S::vvgm14@educastillalamancha.es::419abf20-2993-49ca-9d56-219e07301525" providerId="AD" clId="Web-{39A960ED-67EA-CEC1-37AE-7309AE138CE5}" dt="2023-01-22T20:48:48.469" v="261"/>
          <ac:spMkLst>
            <pc:docMk/>
            <pc:sldMk cId="3850851563" sldId="290"/>
            <ac:spMk id="12" creationId="{4F7FD7EB-E688-22B5-7C55-CA9BA202ECA8}"/>
          </ac:spMkLst>
        </pc:spChg>
        <pc:cxnChg chg="add">
          <ac:chgData name="Vicente Abel Granell Manuel" userId="S::vvgm14@educastillalamancha.es::419abf20-2993-49ca-9d56-219e07301525" providerId="AD" clId="Web-{39A960ED-67EA-CEC1-37AE-7309AE138CE5}" dt="2023-01-22T20:48:48.469" v="261"/>
          <ac:cxnSpMkLst>
            <pc:docMk/>
            <pc:sldMk cId="3850851563" sldId="290"/>
            <ac:cxnSpMk id="10" creationId="{58EFA797-975B-41D8-BC96-56CDC2CFA3E4}"/>
          </ac:cxnSpMkLst>
        </pc:cxnChg>
      </pc:sldChg>
      <pc:sldChg chg="addSp modSp new mod setBg">
        <pc:chgData name="Vicente Abel Granell Manuel" userId="S::vvgm14@educastillalamancha.es::419abf20-2993-49ca-9d56-219e07301525" providerId="AD" clId="Web-{39A960ED-67EA-CEC1-37AE-7309AE138CE5}" dt="2023-01-22T20:50:53.693" v="299" actId="14100"/>
        <pc:sldMkLst>
          <pc:docMk/>
          <pc:sldMk cId="2008298702" sldId="291"/>
        </pc:sldMkLst>
        <pc:spChg chg="mod">
          <ac:chgData name="Vicente Abel Granell Manuel" userId="S::vvgm14@educastillalamancha.es::419abf20-2993-49ca-9d56-219e07301525" providerId="AD" clId="Web-{39A960ED-67EA-CEC1-37AE-7309AE138CE5}" dt="2023-01-22T20:50:32.067" v="295"/>
          <ac:spMkLst>
            <pc:docMk/>
            <pc:sldMk cId="2008298702" sldId="291"/>
            <ac:spMk id="2" creationId="{F81023B7-FF54-9026-6D71-207545CFA507}"/>
          </ac:spMkLst>
        </pc:spChg>
        <pc:spChg chg="mod">
          <ac:chgData name="Vicente Abel Granell Manuel" userId="S::vvgm14@educastillalamancha.es::419abf20-2993-49ca-9d56-219e07301525" providerId="AD" clId="Web-{39A960ED-67EA-CEC1-37AE-7309AE138CE5}" dt="2023-01-22T20:50:53.693" v="299" actId="14100"/>
          <ac:spMkLst>
            <pc:docMk/>
            <pc:sldMk cId="2008298702" sldId="291"/>
            <ac:spMk id="3" creationId="{CBC8C36B-0FCA-8761-583E-0203E3251528}"/>
          </ac:spMkLst>
        </pc:spChg>
        <pc:spChg chg="add">
          <ac:chgData name="Vicente Abel Granell Manuel" userId="S::vvgm14@educastillalamancha.es::419abf20-2993-49ca-9d56-219e07301525" providerId="AD" clId="Web-{39A960ED-67EA-CEC1-37AE-7309AE138CE5}" dt="2023-01-22T20:50:32.067" v="295"/>
          <ac:spMkLst>
            <pc:docMk/>
            <pc:sldMk cId="2008298702" sldId="291"/>
            <ac:spMk id="8" creationId="{E8DB85E2-4179-4550-916E-9377FE0C74DD}"/>
          </ac:spMkLst>
        </pc:spChg>
        <pc:spChg chg="add">
          <ac:chgData name="Vicente Abel Granell Manuel" userId="S::vvgm14@educastillalamancha.es::419abf20-2993-49ca-9d56-219e07301525" providerId="AD" clId="Web-{39A960ED-67EA-CEC1-37AE-7309AE138CE5}" dt="2023-01-22T20:50:32.067" v="295"/>
          <ac:spMkLst>
            <pc:docMk/>
            <pc:sldMk cId="2008298702" sldId="291"/>
            <ac:spMk id="10" creationId="{A7D34E51-4763-5991-3E8F-0B3B7717849E}"/>
          </ac:spMkLst>
        </pc:spChg>
        <pc:cxnChg chg="add">
          <ac:chgData name="Vicente Abel Granell Manuel" userId="S::vvgm14@educastillalamancha.es::419abf20-2993-49ca-9d56-219e07301525" providerId="AD" clId="Web-{39A960ED-67EA-CEC1-37AE-7309AE138CE5}" dt="2023-01-22T20:50:32.067" v="295"/>
          <ac:cxnSpMkLst>
            <pc:docMk/>
            <pc:sldMk cId="2008298702" sldId="291"/>
            <ac:cxnSpMk id="12" creationId="{B36DB69B-FB79-D410-9F1D-C6A08436BEEE}"/>
          </ac:cxnSpMkLst>
        </pc:cxnChg>
      </pc:sldChg>
      <pc:sldChg chg="addSp modSp new mod setBg">
        <pc:chgData name="Vicente Abel Granell Manuel" userId="S::vvgm14@educastillalamancha.es::419abf20-2993-49ca-9d56-219e07301525" providerId="AD" clId="Web-{39A960ED-67EA-CEC1-37AE-7309AE138CE5}" dt="2023-01-22T20:57:04.788" v="496" actId="14100"/>
        <pc:sldMkLst>
          <pc:docMk/>
          <pc:sldMk cId="4275254191" sldId="292"/>
        </pc:sldMkLst>
        <pc:spChg chg="mod">
          <ac:chgData name="Vicente Abel Granell Manuel" userId="S::vvgm14@educastillalamancha.es::419abf20-2993-49ca-9d56-219e07301525" providerId="AD" clId="Web-{39A960ED-67EA-CEC1-37AE-7309AE138CE5}" dt="2023-01-22T20:56:44.646" v="491"/>
          <ac:spMkLst>
            <pc:docMk/>
            <pc:sldMk cId="4275254191" sldId="292"/>
            <ac:spMk id="2" creationId="{04B100E1-7544-8917-E22C-77AE9833CC7F}"/>
          </ac:spMkLst>
        </pc:spChg>
        <pc:spChg chg="mod">
          <ac:chgData name="Vicente Abel Granell Manuel" userId="S::vvgm14@educastillalamancha.es::419abf20-2993-49ca-9d56-219e07301525" providerId="AD" clId="Web-{39A960ED-67EA-CEC1-37AE-7309AE138CE5}" dt="2023-01-22T20:57:04.788" v="496" actId="14100"/>
          <ac:spMkLst>
            <pc:docMk/>
            <pc:sldMk cId="4275254191" sldId="292"/>
            <ac:spMk id="3" creationId="{E77E71E2-5E6D-2FAA-EBEB-DC21F87C96C4}"/>
          </ac:spMkLst>
        </pc:spChg>
        <pc:spChg chg="add">
          <ac:chgData name="Vicente Abel Granell Manuel" userId="S::vvgm14@educastillalamancha.es::419abf20-2993-49ca-9d56-219e07301525" providerId="AD" clId="Web-{39A960ED-67EA-CEC1-37AE-7309AE138CE5}" dt="2023-01-22T20:56:44.646" v="491"/>
          <ac:spMkLst>
            <pc:docMk/>
            <pc:sldMk cId="4275254191" sldId="292"/>
            <ac:spMk id="8" creationId="{A4E9F8B3-8282-4A93-BBF8-3342538A70FB}"/>
          </ac:spMkLst>
        </pc:spChg>
        <pc:spChg chg="add">
          <ac:chgData name="Vicente Abel Granell Manuel" userId="S::vvgm14@educastillalamancha.es::419abf20-2993-49ca-9d56-219e07301525" providerId="AD" clId="Web-{39A960ED-67EA-CEC1-37AE-7309AE138CE5}" dt="2023-01-22T20:56:44.646" v="491"/>
          <ac:spMkLst>
            <pc:docMk/>
            <pc:sldMk cId="4275254191" sldId="292"/>
            <ac:spMk id="12" creationId="{4F7FD7EB-E688-22B5-7C55-CA9BA202ECA8}"/>
          </ac:spMkLst>
        </pc:spChg>
        <pc:cxnChg chg="add">
          <ac:chgData name="Vicente Abel Granell Manuel" userId="S::vvgm14@educastillalamancha.es::419abf20-2993-49ca-9d56-219e07301525" providerId="AD" clId="Web-{39A960ED-67EA-CEC1-37AE-7309AE138CE5}" dt="2023-01-22T20:56:44.646" v="491"/>
          <ac:cxnSpMkLst>
            <pc:docMk/>
            <pc:sldMk cId="4275254191" sldId="292"/>
            <ac:cxnSpMk id="10" creationId="{58EFA797-975B-41D8-BC96-56CDC2CFA3E4}"/>
          </ac:cxnSpMkLst>
        </pc:cxnChg>
      </pc:sldChg>
    </pc:docChg>
  </pc:docChgLst>
  <pc:docChgLst>
    <pc:chgData name="Vicente Abel Granell Manuel" userId="S::vvgm14@educastillalamancha.es::419abf20-2993-49ca-9d56-219e07301525" providerId="AD" clId="Web-{9DB0508E-531A-4570-B856-D76AC845BADB}"/>
    <pc:docChg chg="addSld delSld modSld">
      <pc:chgData name="Vicente Abel Granell Manuel" userId="S::vvgm14@educastillalamancha.es::419abf20-2993-49ca-9d56-219e07301525" providerId="AD" clId="Web-{9DB0508E-531A-4570-B856-D76AC845BADB}" dt="2023-01-18T21:32:06.567" v="193"/>
      <pc:docMkLst>
        <pc:docMk/>
      </pc:docMkLst>
      <pc:sldChg chg="addSp modSp mod setBg">
        <pc:chgData name="Vicente Abel Granell Manuel" userId="S::vvgm14@educastillalamancha.es::419abf20-2993-49ca-9d56-219e07301525" providerId="AD" clId="Web-{9DB0508E-531A-4570-B856-D76AC845BADB}" dt="2023-01-18T20:25:24.884" v="130" actId="14100"/>
        <pc:sldMkLst>
          <pc:docMk/>
          <pc:sldMk cId="2257555403" sldId="279"/>
        </pc:sldMkLst>
        <pc:spChg chg="mod">
          <ac:chgData name="Vicente Abel Granell Manuel" userId="S::vvgm14@educastillalamancha.es::419abf20-2993-49ca-9d56-219e07301525" providerId="AD" clId="Web-{9DB0508E-531A-4570-B856-D76AC845BADB}" dt="2023-01-18T20:20:29.092" v="94"/>
          <ac:spMkLst>
            <pc:docMk/>
            <pc:sldMk cId="2257555403" sldId="279"/>
            <ac:spMk id="2" creationId="{622E15C9-68D6-CCC5-456D-22E2515CB6C9}"/>
          </ac:spMkLst>
        </pc:spChg>
        <pc:spChg chg="mod">
          <ac:chgData name="Vicente Abel Granell Manuel" userId="S::vvgm14@educastillalamancha.es::419abf20-2993-49ca-9d56-219e07301525" providerId="AD" clId="Web-{9DB0508E-531A-4570-B856-D76AC845BADB}" dt="2023-01-18T20:25:24.884" v="130" actId="14100"/>
          <ac:spMkLst>
            <pc:docMk/>
            <pc:sldMk cId="2257555403" sldId="279"/>
            <ac:spMk id="3" creationId="{8EC46A6C-7720-68E4-F49A-A44DEB1BBA5D}"/>
          </ac:spMkLst>
        </pc:spChg>
        <pc:spChg chg="add">
          <ac:chgData name="Vicente Abel Granell Manuel" userId="S::vvgm14@educastillalamancha.es::419abf20-2993-49ca-9d56-219e07301525" providerId="AD" clId="Web-{9DB0508E-531A-4570-B856-D76AC845BADB}" dt="2023-01-18T20:20:29.092" v="94"/>
          <ac:spMkLst>
            <pc:docMk/>
            <pc:sldMk cId="2257555403" sldId="279"/>
            <ac:spMk id="8" creationId="{20DB4423-716D-4B40-9498-69F5F3E5E077}"/>
          </ac:spMkLst>
        </pc:spChg>
        <pc:spChg chg="add">
          <ac:chgData name="Vicente Abel Granell Manuel" userId="S::vvgm14@educastillalamancha.es::419abf20-2993-49ca-9d56-219e07301525" providerId="AD" clId="Web-{9DB0508E-531A-4570-B856-D76AC845BADB}" dt="2023-01-18T20:20:29.092" v="94"/>
          <ac:spMkLst>
            <pc:docMk/>
            <pc:sldMk cId="2257555403" sldId="279"/>
            <ac:spMk id="10" creationId="{76BCBC0B-8296-56C5-38CB-8138FF84D464}"/>
          </ac:spMkLst>
        </pc:spChg>
      </pc:sldChg>
      <pc:sldChg chg="addSp modSp new mod modClrScheme chgLayout">
        <pc:chgData name="Vicente Abel Granell Manuel" userId="S::vvgm14@educastillalamancha.es::419abf20-2993-49ca-9d56-219e07301525" providerId="AD" clId="Web-{9DB0508E-531A-4570-B856-D76AC845BADB}" dt="2023-01-18T19:35:05.360" v="9" actId="20577"/>
        <pc:sldMkLst>
          <pc:docMk/>
          <pc:sldMk cId="1455607574" sldId="280"/>
        </pc:sldMkLst>
        <pc:spChg chg="mod ord">
          <ac:chgData name="Vicente Abel Granell Manuel" userId="S::vvgm14@educastillalamancha.es::419abf20-2993-49ca-9d56-219e07301525" providerId="AD" clId="Web-{9DB0508E-531A-4570-B856-D76AC845BADB}" dt="2023-01-18T19:32:11.425" v="2" actId="20577"/>
          <ac:spMkLst>
            <pc:docMk/>
            <pc:sldMk cId="1455607574" sldId="280"/>
            <ac:spMk id="2" creationId="{A304672A-23BA-6A19-1910-1714FE5DDA46}"/>
          </ac:spMkLst>
        </pc:spChg>
        <pc:spChg chg="add mod ord">
          <ac:chgData name="Vicente Abel Granell Manuel" userId="S::vvgm14@educastillalamancha.es::419abf20-2993-49ca-9d56-219e07301525" providerId="AD" clId="Web-{9DB0508E-531A-4570-B856-D76AC845BADB}" dt="2023-01-18T19:35:05.360" v="9" actId="20577"/>
          <ac:spMkLst>
            <pc:docMk/>
            <pc:sldMk cId="1455607574" sldId="280"/>
            <ac:spMk id="3" creationId="{3A49A66D-A2F5-00FA-EAC0-73751B55A6A4}"/>
          </ac:spMkLst>
        </pc:spChg>
      </pc:sldChg>
      <pc:sldChg chg="addSp modSp new mod setBg">
        <pc:chgData name="Vicente Abel Granell Manuel" userId="S::vvgm14@educastillalamancha.es::419abf20-2993-49ca-9d56-219e07301525" providerId="AD" clId="Web-{9DB0508E-531A-4570-B856-D76AC845BADB}" dt="2023-01-18T19:36:09.145" v="22" actId="14100"/>
        <pc:sldMkLst>
          <pc:docMk/>
          <pc:sldMk cId="3643422270" sldId="281"/>
        </pc:sldMkLst>
        <pc:spChg chg="mod">
          <ac:chgData name="Vicente Abel Granell Manuel" userId="S::vvgm14@educastillalamancha.es::419abf20-2993-49ca-9d56-219e07301525" providerId="AD" clId="Web-{9DB0508E-531A-4570-B856-D76AC845BADB}" dt="2023-01-18T19:35:57.379" v="20"/>
          <ac:spMkLst>
            <pc:docMk/>
            <pc:sldMk cId="3643422270" sldId="281"/>
            <ac:spMk id="2" creationId="{EA6FD26F-BAA8-0B68-6E93-017343481A3E}"/>
          </ac:spMkLst>
        </pc:spChg>
        <pc:spChg chg="mod">
          <ac:chgData name="Vicente Abel Granell Manuel" userId="S::vvgm14@educastillalamancha.es::419abf20-2993-49ca-9d56-219e07301525" providerId="AD" clId="Web-{9DB0508E-531A-4570-B856-D76AC845BADB}" dt="2023-01-18T19:36:09.145" v="22" actId="14100"/>
          <ac:spMkLst>
            <pc:docMk/>
            <pc:sldMk cId="3643422270" sldId="281"/>
            <ac:spMk id="3" creationId="{CBE76577-F8C6-5FEE-B56A-6F31F0C23A38}"/>
          </ac:spMkLst>
        </pc:spChg>
        <pc:spChg chg="add">
          <ac:chgData name="Vicente Abel Granell Manuel" userId="S::vvgm14@educastillalamancha.es::419abf20-2993-49ca-9d56-219e07301525" providerId="AD" clId="Web-{9DB0508E-531A-4570-B856-D76AC845BADB}" dt="2023-01-18T19:35:57.379" v="20"/>
          <ac:spMkLst>
            <pc:docMk/>
            <pc:sldMk cId="3643422270" sldId="281"/>
            <ac:spMk id="8" creationId="{20DB4423-716D-4B40-9498-69F5F3E5E077}"/>
          </ac:spMkLst>
        </pc:spChg>
        <pc:spChg chg="add">
          <ac:chgData name="Vicente Abel Granell Manuel" userId="S::vvgm14@educastillalamancha.es::419abf20-2993-49ca-9d56-219e07301525" providerId="AD" clId="Web-{9DB0508E-531A-4570-B856-D76AC845BADB}" dt="2023-01-18T19:35:57.379" v="20"/>
          <ac:spMkLst>
            <pc:docMk/>
            <pc:sldMk cId="3643422270" sldId="281"/>
            <ac:spMk id="10" creationId="{76BCBC0B-8296-56C5-38CB-8138FF84D464}"/>
          </ac:spMkLst>
        </pc:spChg>
      </pc:sldChg>
      <pc:sldChg chg="new del">
        <pc:chgData name="Vicente Abel Granell Manuel" userId="S::vvgm14@educastillalamancha.es::419abf20-2993-49ca-9d56-219e07301525" providerId="AD" clId="Web-{9DB0508E-531A-4570-B856-D76AC845BADB}" dt="2023-01-18T19:41:29.777" v="24"/>
        <pc:sldMkLst>
          <pc:docMk/>
          <pc:sldMk cId="270689477" sldId="282"/>
        </pc:sldMkLst>
      </pc:sldChg>
      <pc:sldChg chg="addSp delSp modSp new mod setBg modClrScheme chgLayout">
        <pc:chgData name="Vicente Abel Granell Manuel" userId="S::vvgm14@educastillalamancha.es::419abf20-2993-49ca-9d56-219e07301525" providerId="AD" clId="Web-{9DB0508E-531A-4570-B856-D76AC845BADB}" dt="2023-01-18T19:44:23.508" v="55" actId="14100"/>
        <pc:sldMkLst>
          <pc:docMk/>
          <pc:sldMk cId="3064574607" sldId="282"/>
        </pc:sldMkLst>
        <pc:spChg chg="mod ord">
          <ac:chgData name="Vicente Abel Granell Manuel" userId="S::vvgm14@educastillalamancha.es::419abf20-2993-49ca-9d56-219e07301525" providerId="AD" clId="Web-{9DB0508E-531A-4570-B856-D76AC845BADB}" dt="2023-01-18T19:43:47.272" v="49"/>
          <ac:spMkLst>
            <pc:docMk/>
            <pc:sldMk cId="3064574607" sldId="282"/>
            <ac:spMk id="2" creationId="{85CB4256-259A-D525-14F5-D74F7AD5C386}"/>
          </ac:spMkLst>
        </pc:spChg>
        <pc:spChg chg="add del mod ord">
          <ac:chgData name="Vicente Abel Granell Manuel" userId="S::vvgm14@educastillalamancha.es::419abf20-2993-49ca-9d56-219e07301525" providerId="AD" clId="Web-{9DB0508E-531A-4570-B856-D76AC845BADB}" dt="2023-01-18T19:44:23.508" v="55" actId="14100"/>
          <ac:spMkLst>
            <pc:docMk/>
            <pc:sldMk cId="3064574607" sldId="282"/>
            <ac:spMk id="3" creationId="{64067CEE-6006-35EE-C2B1-12EB277C1FAB}"/>
          </ac:spMkLst>
        </pc:spChg>
        <pc:spChg chg="add">
          <ac:chgData name="Vicente Abel Granell Manuel" userId="S::vvgm14@educastillalamancha.es::419abf20-2993-49ca-9d56-219e07301525" providerId="AD" clId="Web-{9DB0508E-531A-4570-B856-D76AC845BADB}" dt="2023-01-18T19:43:47.272" v="49"/>
          <ac:spMkLst>
            <pc:docMk/>
            <pc:sldMk cId="3064574607" sldId="282"/>
            <ac:spMk id="8" creationId="{20DB4423-716D-4B40-9498-69F5F3E5E077}"/>
          </ac:spMkLst>
        </pc:spChg>
        <pc:spChg chg="add del">
          <ac:chgData name="Vicente Abel Granell Manuel" userId="S::vvgm14@educastillalamancha.es::419abf20-2993-49ca-9d56-219e07301525" providerId="AD" clId="Web-{9DB0508E-531A-4570-B856-D76AC845BADB}" dt="2023-01-18T19:42:37.939" v="43"/>
          <ac:spMkLst>
            <pc:docMk/>
            <pc:sldMk cId="3064574607" sldId="282"/>
            <ac:spMk id="9" creationId="{F5258B98-3BD5-0A20-B0E7-944EAEB2654A}"/>
          </ac:spMkLst>
        </pc:spChg>
        <pc:spChg chg="add">
          <ac:chgData name="Vicente Abel Granell Manuel" userId="S::vvgm14@educastillalamancha.es::419abf20-2993-49ca-9d56-219e07301525" providerId="AD" clId="Web-{9DB0508E-531A-4570-B856-D76AC845BADB}" dt="2023-01-18T19:43:47.272" v="49"/>
          <ac:spMkLst>
            <pc:docMk/>
            <pc:sldMk cId="3064574607" sldId="282"/>
            <ac:spMk id="10" creationId="{76BCBC0B-8296-56C5-38CB-8138FF84D464}"/>
          </ac:spMkLst>
        </pc:spChg>
        <pc:spChg chg="add del">
          <ac:chgData name="Vicente Abel Granell Manuel" userId="S::vvgm14@educastillalamancha.es::419abf20-2993-49ca-9d56-219e07301525" providerId="AD" clId="Web-{9DB0508E-531A-4570-B856-D76AC845BADB}" dt="2023-01-18T19:42:37.939" v="43"/>
          <ac:spMkLst>
            <pc:docMk/>
            <pc:sldMk cId="3064574607" sldId="282"/>
            <ac:spMk id="13" creationId="{09F55FD1-95FA-98DA-84AA-145D29A533D7}"/>
          </ac:spMkLst>
        </pc:spChg>
        <pc:spChg chg="add del">
          <ac:chgData name="Vicente Abel Granell Manuel" userId="S::vvgm14@educastillalamancha.es::419abf20-2993-49ca-9d56-219e07301525" providerId="AD" clId="Web-{9DB0508E-531A-4570-B856-D76AC845BADB}" dt="2023-01-18T19:42:37.939" v="43"/>
          <ac:spMkLst>
            <pc:docMk/>
            <pc:sldMk cId="3064574607" sldId="282"/>
            <ac:spMk id="15" creationId="{3AC9EE06-57AF-0FF5-450C-2A606C23B8F6}"/>
          </ac:spMkLst>
        </pc:spChg>
        <pc:picChg chg="add del">
          <ac:chgData name="Vicente Abel Granell Manuel" userId="S::vvgm14@educastillalamancha.es::419abf20-2993-49ca-9d56-219e07301525" providerId="AD" clId="Web-{9DB0508E-531A-4570-B856-D76AC845BADB}" dt="2023-01-18T19:42:37.939" v="43"/>
          <ac:picMkLst>
            <pc:docMk/>
            <pc:sldMk cId="3064574607" sldId="282"/>
            <ac:picMk id="5" creationId="{96A9E304-F133-459F-3518-CBFC19B1BE9B}"/>
          </ac:picMkLst>
        </pc:picChg>
        <pc:cxnChg chg="add del">
          <ac:chgData name="Vicente Abel Granell Manuel" userId="S::vvgm14@educastillalamancha.es::419abf20-2993-49ca-9d56-219e07301525" providerId="AD" clId="Web-{9DB0508E-531A-4570-B856-D76AC845BADB}" dt="2023-01-18T19:42:37.939" v="43"/>
          <ac:cxnSpMkLst>
            <pc:docMk/>
            <pc:sldMk cId="3064574607" sldId="282"/>
            <ac:cxnSpMk id="11" creationId="{1C74AEE6-9CA7-5247-DC34-99634247DF50}"/>
          </ac:cxnSpMkLst>
        </pc:cxnChg>
        <pc:cxnChg chg="add del">
          <ac:chgData name="Vicente Abel Granell Manuel" userId="S::vvgm14@educastillalamancha.es::419abf20-2993-49ca-9d56-219e07301525" providerId="AD" clId="Web-{9DB0508E-531A-4570-B856-D76AC845BADB}" dt="2023-01-18T19:42:37.939" v="43"/>
          <ac:cxnSpMkLst>
            <pc:docMk/>
            <pc:sldMk cId="3064574607" sldId="282"/>
            <ac:cxnSpMk id="17" creationId="{313FECB8-44EE-4A45-9F7B-66ECF1C3C888}"/>
          </ac:cxnSpMkLst>
        </pc:cxnChg>
      </pc:sldChg>
      <pc:sldChg chg="addSp modSp new mod setBg">
        <pc:chgData name="Vicente Abel Granell Manuel" userId="S::vvgm14@educastillalamancha.es::419abf20-2993-49ca-9d56-219e07301525" providerId="AD" clId="Web-{9DB0508E-531A-4570-B856-D76AC845BADB}" dt="2023-01-18T20:18:45.416" v="86" actId="20577"/>
        <pc:sldMkLst>
          <pc:docMk/>
          <pc:sldMk cId="3901538399" sldId="283"/>
        </pc:sldMkLst>
        <pc:spChg chg="mod">
          <ac:chgData name="Vicente Abel Granell Manuel" userId="S::vvgm14@educastillalamancha.es::419abf20-2993-49ca-9d56-219e07301525" providerId="AD" clId="Web-{9DB0508E-531A-4570-B856-D76AC845BADB}" dt="2023-01-18T19:46:33.959" v="78"/>
          <ac:spMkLst>
            <pc:docMk/>
            <pc:sldMk cId="3901538399" sldId="283"/>
            <ac:spMk id="2" creationId="{7EE5E08F-B32C-B20A-5904-EDA3F8E52C65}"/>
          </ac:spMkLst>
        </pc:spChg>
        <pc:spChg chg="mod">
          <ac:chgData name="Vicente Abel Granell Manuel" userId="S::vvgm14@educastillalamancha.es::419abf20-2993-49ca-9d56-219e07301525" providerId="AD" clId="Web-{9DB0508E-531A-4570-B856-D76AC845BADB}" dt="2023-01-18T20:18:45.416" v="86" actId="20577"/>
          <ac:spMkLst>
            <pc:docMk/>
            <pc:sldMk cId="3901538399" sldId="283"/>
            <ac:spMk id="3" creationId="{C245D9A5-937F-E83E-CFBA-84CC32AFBE83}"/>
          </ac:spMkLst>
        </pc:spChg>
        <pc:spChg chg="add">
          <ac:chgData name="Vicente Abel Granell Manuel" userId="S::vvgm14@educastillalamancha.es::419abf20-2993-49ca-9d56-219e07301525" providerId="AD" clId="Web-{9DB0508E-531A-4570-B856-D76AC845BADB}" dt="2023-01-18T19:46:33.959" v="78"/>
          <ac:spMkLst>
            <pc:docMk/>
            <pc:sldMk cId="3901538399" sldId="283"/>
            <ac:spMk id="8" creationId="{20DB4423-716D-4B40-9498-69F5F3E5E077}"/>
          </ac:spMkLst>
        </pc:spChg>
        <pc:spChg chg="add">
          <ac:chgData name="Vicente Abel Granell Manuel" userId="S::vvgm14@educastillalamancha.es::419abf20-2993-49ca-9d56-219e07301525" providerId="AD" clId="Web-{9DB0508E-531A-4570-B856-D76AC845BADB}" dt="2023-01-18T19:46:33.959" v="78"/>
          <ac:spMkLst>
            <pc:docMk/>
            <pc:sldMk cId="3901538399" sldId="283"/>
            <ac:spMk id="10" creationId="{671BC198-08D0-820F-FBC4-2BA38BB6A6F5}"/>
          </ac:spMkLst>
        </pc:spChg>
        <pc:spChg chg="add">
          <ac:chgData name="Vicente Abel Granell Manuel" userId="S::vvgm14@educastillalamancha.es::419abf20-2993-49ca-9d56-219e07301525" providerId="AD" clId="Web-{9DB0508E-531A-4570-B856-D76AC845BADB}" dt="2023-01-18T19:46:33.959" v="78"/>
          <ac:spMkLst>
            <pc:docMk/>
            <pc:sldMk cId="3901538399" sldId="283"/>
            <ac:spMk id="12" creationId="{76BCBC0B-8296-56C5-38CB-8138FF84D464}"/>
          </ac:spMkLst>
        </pc:spChg>
      </pc:sldChg>
      <pc:sldChg chg="addSp modSp new mod setBg">
        <pc:chgData name="Vicente Abel Granell Manuel" userId="S::vvgm14@educastillalamancha.es::419abf20-2993-49ca-9d56-219e07301525" providerId="AD" clId="Web-{9DB0508E-531A-4570-B856-D76AC845BADB}" dt="2023-01-18T21:31:28.237" v="174" actId="14100"/>
        <pc:sldMkLst>
          <pc:docMk/>
          <pc:sldMk cId="624082538" sldId="284"/>
        </pc:sldMkLst>
        <pc:spChg chg="mod">
          <ac:chgData name="Vicente Abel Granell Manuel" userId="S::vvgm14@educastillalamancha.es::419abf20-2993-49ca-9d56-219e07301525" providerId="AD" clId="Web-{9DB0508E-531A-4570-B856-D76AC845BADB}" dt="2023-01-18T21:30:43.611" v="167"/>
          <ac:spMkLst>
            <pc:docMk/>
            <pc:sldMk cId="624082538" sldId="284"/>
            <ac:spMk id="2" creationId="{A69125FB-576E-6B09-F0ED-0EDB4C39ABC1}"/>
          </ac:spMkLst>
        </pc:spChg>
        <pc:spChg chg="mod">
          <ac:chgData name="Vicente Abel Granell Manuel" userId="S::vvgm14@educastillalamancha.es::419abf20-2993-49ca-9d56-219e07301525" providerId="AD" clId="Web-{9DB0508E-531A-4570-B856-D76AC845BADB}" dt="2023-01-18T21:31:28.237" v="174" actId="14100"/>
          <ac:spMkLst>
            <pc:docMk/>
            <pc:sldMk cId="624082538" sldId="284"/>
            <ac:spMk id="3" creationId="{EB782E7E-5BFA-B6BA-60D9-F9744ABDA784}"/>
          </ac:spMkLst>
        </pc:spChg>
        <pc:spChg chg="add">
          <ac:chgData name="Vicente Abel Granell Manuel" userId="S::vvgm14@educastillalamancha.es::419abf20-2993-49ca-9d56-219e07301525" providerId="AD" clId="Web-{9DB0508E-531A-4570-B856-D76AC845BADB}" dt="2023-01-18T21:30:43.611" v="167"/>
          <ac:spMkLst>
            <pc:docMk/>
            <pc:sldMk cId="624082538" sldId="284"/>
            <ac:spMk id="8" creationId="{20DB4423-716D-4B40-9498-69F5F3E5E077}"/>
          </ac:spMkLst>
        </pc:spChg>
        <pc:spChg chg="add">
          <ac:chgData name="Vicente Abel Granell Manuel" userId="S::vvgm14@educastillalamancha.es::419abf20-2993-49ca-9d56-219e07301525" providerId="AD" clId="Web-{9DB0508E-531A-4570-B856-D76AC845BADB}" dt="2023-01-18T21:30:43.611" v="167"/>
          <ac:spMkLst>
            <pc:docMk/>
            <pc:sldMk cId="624082538" sldId="284"/>
            <ac:spMk id="10" creationId="{671BC198-08D0-820F-FBC4-2BA38BB6A6F5}"/>
          </ac:spMkLst>
        </pc:spChg>
        <pc:spChg chg="add">
          <ac:chgData name="Vicente Abel Granell Manuel" userId="S::vvgm14@educastillalamancha.es::419abf20-2993-49ca-9d56-219e07301525" providerId="AD" clId="Web-{9DB0508E-531A-4570-B856-D76AC845BADB}" dt="2023-01-18T21:30:43.611" v="167"/>
          <ac:spMkLst>
            <pc:docMk/>
            <pc:sldMk cId="624082538" sldId="284"/>
            <ac:spMk id="12" creationId="{76BCBC0B-8296-56C5-38CB-8138FF84D464}"/>
          </ac:spMkLst>
        </pc:spChg>
      </pc:sldChg>
      <pc:sldChg chg="addSp delSp modSp new mod setBg addAnim delAnim">
        <pc:chgData name="Vicente Abel Granell Manuel" userId="S::vvgm14@educastillalamancha.es::419abf20-2993-49ca-9d56-219e07301525" providerId="AD" clId="Web-{9DB0508E-531A-4570-B856-D76AC845BADB}" dt="2023-01-18T21:32:06.567" v="193"/>
        <pc:sldMkLst>
          <pc:docMk/>
          <pc:sldMk cId="3093364280" sldId="285"/>
        </pc:sldMkLst>
        <pc:spChg chg="mod">
          <ac:chgData name="Vicente Abel Granell Manuel" userId="S::vvgm14@educastillalamancha.es::419abf20-2993-49ca-9d56-219e07301525" providerId="AD" clId="Web-{9DB0508E-531A-4570-B856-D76AC845BADB}" dt="2023-01-18T21:32:06.567" v="193"/>
          <ac:spMkLst>
            <pc:docMk/>
            <pc:sldMk cId="3093364280" sldId="285"/>
            <ac:spMk id="2" creationId="{66F59AB9-1F18-A88A-9B14-CB2F3B3BEB92}"/>
          </ac:spMkLst>
        </pc:spChg>
        <pc:spChg chg="add del">
          <ac:chgData name="Vicente Abel Granell Manuel" userId="S::vvgm14@educastillalamancha.es::419abf20-2993-49ca-9d56-219e07301525" providerId="AD" clId="Web-{9DB0508E-531A-4570-B856-D76AC845BADB}" dt="2023-01-18T21:32:06.551" v="192"/>
          <ac:spMkLst>
            <pc:docMk/>
            <pc:sldMk cId="3093364280" sldId="285"/>
            <ac:spMk id="8" creationId="{F5258B98-3BD5-0A20-B0E7-944EAEB2654A}"/>
          </ac:spMkLst>
        </pc:spChg>
        <pc:spChg chg="add del">
          <ac:chgData name="Vicente Abel Granell Manuel" userId="S::vvgm14@educastillalamancha.es::419abf20-2993-49ca-9d56-219e07301525" providerId="AD" clId="Web-{9DB0508E-531A-4570-B856-D76AC845BADB}" dt="2023-01-18T21:32:06.551" v="192"/>
          <ac:spMkLst>
            <pc:docMk/>
            <pc:sldMk cId="3093364280" sldId="285"/>
            <ac:spMk id="12" creationId="{0760E4C7-47B8-4356-ABCA-CC9C79E2D2B6}"/>
          </ac:spMkLst>
        </pc:spChg>
        <pc:spChg chg="add del">
          <ac:chgData name="Vicente Abel Granell Manuel" userId="S::vvgm14@educastillalamancha.es::419abf20-2993-49ca-9d56-219e07301525" providerId="AD" clId="Web-{9DB0508E-531A-4570-B856-D76AC845BADB}" dt="2023-01-18T21:32:06.551" v="192"/>
          <ac:spMkLst>
            <pc:docMk/>
            <pc:sldMk cId="3093364280" sldId="285"/>
            <ac:spMk id="14" creationId="{CEB96CAC-5A33-8303-9C73-1B3220A5D3FA}"/>
          </ac:spMkLst>
        </pc:spChg>
        <pc:spChg chg="add">
          <ac:chgData name="Vicente Abel Granell Manuel" userId="S::vvgm14@educastillalamancha.es::419abf20-2993-49ca-9d56-219e07301525" providerId="AD" clId="Web-{9DB0508E-531A-4570-B856-D76AC845BADB}" dt="2023-01-18T21:32:06.567" v="193"/>
          <ac:spMkLst>
            <pc:docMk/>
            <pc:sldMk cId="3093364280" sldId="285"/>
            <ac:spMk id="18" creationId="{F5258B98-3BD5-0A20-B0E7-944EAEB2654A}"/>
          </ac:spMkLst>
        </pc:spChg>
        <pc:spChg chg="add">
          <ac:chgData name="Vicente Abel Granell Manuel" userId="S::vvgm14@educastillalamancha.es::419abf20-2993-49ca-9d56-219e07301525" providerId="AD" clId="Web-{9DB0508E-531A-4570-B856-D76AC845BADB}" dt="2023-01-18T21:32:06.567" v="193"/>
          <ac:spMkLst>
            <pc:docMk/>
            <pc:sldMk cId="3093364280" sldId="285"/>
            <ac:spMk id="20" creationId="{0760E4C7-47B8-4356-ABCA-CC9C79E2D2B6}"/>
          </ac:spMkLst>
        </pc:spChg>
        <pc:spChg chg="add">
          <ac:chgData name="Vicente Abel Granell Manuel" userId="S::vvgm14@educastillalamancha.es::419abf20-2993-49ca-9d56-219e07301525" providerId="AD" clId="Web-{9DB0508E-531A-4570-B856-D76AC845BADB}" dt="2023-01-18T21:32:06.567" v="193"/>
          <ac:spMkLst>
            <pc:docMk/>
            <pc:sldMk cId="3093364280" sldId="285"/>
            <ac:spMk id="22" creationId="{CEB96CAC-5A33-8303-9C73-1B3220A5D3FA}"/>
          </ac:spMkLst>
        </pc:spChg>
        <pc:picChg chg="add del">
          <ac:chgData name="Vicente Abel Granell Manuel" userId="S::vvgm14@educastillalamancha.es::419abf20-2993-49ca-9d56-219e07301525" providerId="AD" clId="Web-{9DB0508E-531A-4570-B856-D76AC845BADB}" dt="2023-01-18T21:32:06.551" v="192"/>
          <ac:picMkLst>
            <pc:docMk/>
            <pc:sldMk cId="3093364280" sldId="285"/>
            <ac:picMk id="4" creationId="{BC86B5C8-027B-9835-319E-A1A5D3723D54}"/>
          </ac:picMkLst>
        </pc:picChg>
        <pc:picChg chg="add">
          <ac:chgData name="Vicente Abel Granell Manuel" userId="S::vvgm14@educastillalamancha.es::419abf20-2993-49ca-9d56-219e07301525" providerId="AD" clId="Web-{9DB0508E-531A-4570-B856-D76AC845BADB}" dt="2023-01-18T21:32:06.567" v="193"/>
          <ac:picMkLst>
            <pc:docMk/>
            <pc:sldMk cId="3093364280" sldId="285"/>
            <ac:picMk id="21" creationId="{0C2C53D8-7920-1E73-C615-17AE7B71A790}"/>
          </ac:picMkLst>
        </pc:picChg>
        <pc:cxnChg chg="add del">
          <ac:chgData name="Vicente Abel Granell Manuel" userId="S::vvgm14@educastillalamancha.es::419abf20-2993-49ca-9d56-219e07301525" providerId="AD" clId="Web-{9DB0508E-531A-4570-B856-D76AC845BADB}" dt="2023-01-18T21:32:06.551" v="192"/>
          <ac:cxnSpMkLst>
            <pc:docMk/>
            <pc:sldMk cId="3093364280" sldId="285"/>
            <ac:cxnSpMk id="10" creationId="{1C74AEE6-9CA7-5247-DC34-99634247DF50}"/>
          </ac:cxnSpMkLst>
        </pc:cxnChg>
        <pc:cxnChg chg="add del">
          <ac:chgData name="Vicente Abel Granell Manuel" userId="S::vvgm14@educastillalamancha.es::419abf20-2993-49ca-9d56-219e07301525" providerId="AD" clId="Web-{9DB0508E-531A-4570-B856-D76AC845BADB}" dt="2023-01-18T21:32:06.551" v="192"/>
          <ac:cxnSpMkLst>
            <pc:docMk/>
            <pc:sldMk cId="3093364280" sldId="285"/>
            <ac:cxnSpMk id="16" creationId="{7454BE46-239F-BB50-4643-61FF5943B7F9}"/>
          </ac:cxnSpMkLst>
        </pc:cxnChg>
        <pc:cxnChg chg="add">
          <ac:chgData name="Vicente Abel Granell Manuel" userId="S::vvgm14@educastillalamancha.es::419abf20-2993-49ca-9d56-219e07301525" providerId="AD" clId="Web-{9DB0508E-531A-4570-B856-D76AC845BADB}" dt="2023-01-18T21:32:06.567" v="193"/>
          <ac:cxnSpMkLst>
            <pc:docMk/>
            <pc:sldMk cId="3093364280" sldId="285"/>
            <ac:cxnSpMk id="19" creationId="{1C74AEE6-9CA7-5247-DC34-99634247DF50}"/>
          </ac:cxnSpMkLst>
        </pc:cxnChg>
        <pc:cxnChg chg="add">
          <ac:chgData name="Vicente Abel Granell Manuel" userId="S::vvgm14@educastillalamancha.es::419abf20-2993-49ca-9d56-219e07301525" providerId="AD" clId="Web-{9DB0508E-531A-4570-B856-D76AC845BADB}" dt="2023-01-18T21:32:06.567" v="193"/>
          <ac:cxnSpMkLst>
            <pc:docMk/>
            <pc:sldMk cId="3093364280" sldId="285"/>
            <ac:cxnSpMk id="23" creationId="{7454BE46-239F-BB50-4643-61FF5943B7F9}"/>
          </ac:cxnSpMkLst>
        </pc:cxnChg>
      </pc:sldChg>
    </pc:docChg>
  </pc:docChgLst>
  <pc:docChgLst>
    <pc:chgData name="Vicente Abel Granell Manuel" userId="S::vvgm14@educastillalamancha.es::419abf20-2993-49ca-9d56-219e07301525" providerId="AD" clId="Web-{D8AA0E48-E361-B081-5889-F1EF0EA325DE}"/>
    <pc:docChg chg="addSld delSld modSld">
      <pc:chgData name="Vicente Abel Granell Manuel" userId="S::vvgm14@educastillalamancha.es::419abf20-2993-49ca-9d56-219e07301525" providerId="AD" clId="Web-{D8AA0E48-E361-B081-5889-F1EF0EA325DE}" dt="2023-01-17T21:42:11.869" v="730"/>
      <pc:docMkLst>
        <pc:docMk/>
      </pc:docMkLst>
      <pc:sldChg chg="new del">
        <pc:chgData name="Vicente Abel Granell Manuel" userId="S::vvgm14@educastillalamancha.es::419abf20-2993-49ca-9d56-219e07301525" providerId="AD" clId="Web-{D8AA0E48-E361-B081-5889-F1EF0EA325DE}" dt="2023-01-17T19:53:38.248" v="2"/>
        <pc:sldMkLst>
          <pc:docMk/>
          <pc:sldMk cId="838373566" sldId="266"/>
        </pc:sldMkLst>
      </pc:sldChg>
      <pc:sldChg chg="addSp delSp modSp new mod setBg modClrScheme chgLayout">
        <pc:chgData name="Vicente Abel Granell Manuel" userId="S::vvgm14@educastillalamancha.es::419abf20-2993-49ca-9d56-219e07301525" providerId="AD" clId="Web-{D8AA0E48-E361-B081-5889-F1EF0EA325DE}" dt="2023-01-17T19:55:01.188" v="21"/>
        <pc:sldMkLst>
          <pc:docMk/>
          <pc:sldMk cId="281863842" sldId="267"/>
        </pc:sldMkLst>
        <pc:spChg chg="mod ord">
          <ac:chgData name="Vicente Abel Granell Manuel" userId="S::vvgm14@educastillalamancha.es::419abf20-2993-49ca-9d56-219e07301525" providerId="AD" clId="Web-{D8AA0E48-E361-B081-5889-F1EF0EA325DE}" dt="2023-01-17T19:55:01.188" v="21"/>
          <ac:spMkLst>
            <pc:docMk/>
            <pc:sldMk cId="281863842" sldId="267"/>
            <ac:spMk id="2" creationId="{41FFF37F-A1F3-2E75-3BBB-69BC93DA0372}"/>
          </ac:spMkLst>
        </pc:spChg>
        <pc:spChg chg="del">
          <ac:chgData name="Vicente Abel Granell Manuel" userId="S::vvgm14@educastillalamancha.es::419abf20-2993-49ca-9d56-219e07301525" providerId="AD" clId="Web-{D8AA0E48-E361-B081-5889-F1EF0EA325DE}" dt="2023-01-17T19:54:19.062" v="14"/>
          <ac:spMkLst>
            <pc:docMk/>
            <pc:sldMk cId="281863842" sldId="267"/>
            <ac:spMk id="3" creationId="{8C3EE854-9026-40A5-275B-230585A86F65}"/>
          </ac:spMkLst>
        </pc:spChg>
        <pc:spChg chg="add del">
          <ac:chgData name="Vicente Abel Granell Manuel" userId="S::vvgm14@educastillalamancha.es::419abf20-2993-49ca-9d56-219e07301525" providerId="AD" clId="Web-{D8AA0E48-E361-B081-5889-F1EF0EA325DE}" dt="2023-01-17T19:54:50.094" v="18"/>
          <ac:spMkLst>
            <pc:docMk/>
            <pc:sldMk cId="281863842" sldId="267"/>
            <ac:spMk id="7" creationId="{F5258B98-3BD5-0A20-B0E7-944EAEB2654A}"/>
          </ac:spMkLst>
        </pc:spChg>
        <pc:spChg chg="add del">
          <ac:chgData name="Vicente Abel Granell Manuel" userId="S::vvgm14@educastillalamancha.es::419abf20-2993-49ca-9d56-219e07301525" providerId="AD" clId="Web-{D8AA0E48-E361-B081-5889-F1EF0EA325DE}" dt="2023-01-17T19:54:42.828" v="16"/>
          <ac:spMkLst>
            <pc:docMk/>
            <pc:sldMk cId="281863842" sldId="267"/>
            <ac:spMk id="8" creationId="{F5258B98-3BD5-0A20-B0E7-944EAEB2654A}"/>
          </ac:spMkLst>
        </pc:spChg>
        <pc:spChg chg="add del">
          <ac:chgData name="Vicente Abel Granell Manuel" userId="S::vvgm14@educastillalamancha.es::419abf20-2993-49ca-9d56-219e07301525" providerId="AD" clId="Web-{D8AA0E48-E361-B081-5889-F1EF0EA325DE}" dt="2023-01-17T19:54:50.094" v="18"/>
          <ac:spMkLst>
            <pc:docMk/>
            <pc:sldMk cId="281863842" sldId="267"/>
            <ac:spMk id="11" creationId="{FC6F8EF8-DB86-BC7F-35DC-B66F068FC18B}"/>
          </ac:spMkLst>
        </pc:spChg>
        <pc:spChg chg="add del">
          <ac:chgData name="Vicente Abel Granell Manuel" userId="S::vvgm14@educastillalamancha.es::419abf20-2993-49ca-9d56-219e07301525" providerId="AD" clId="Web-{D8AA0E48-E361-B081-5889-F1EF0EA325DE}" dt="2023-01-17T19:54:42.828" v="16"/>
          <ac:spMkLst>
            <pc:docMk/>
            <pc:sldMk cId="281863842" sldId="267"/>
            <ac:spMk id="12" creationId="{0760E4C7-47B8-4356-ABCA-CC9C79E2D2B6}"/>
          </ac:spMkLst>
        </pc:spChg>
        <pc:spChg chg="add del">
          <ac:chgData name="Vicente Abel Granell Manuel" userId="S::vvgm14@educastillalamancha.es::419abf20-2993-49ca-9d56-219e07301525" providerId="AD" clId="Web-{D8AA0E48-E361-B081-5889-F1EF0EA325DE}" dt="2023-01-17T19:54:50.094" v="18"/>
          <ac:spMkLst>
            <pc:docMk/>
            <pc:sldMk cId="281863842" sldId="267"/>
            <ac:spMk id="13" creationId="{AE8D53AF-D358-3E3C-CBA8-2D44533BB79E}"/>
          </ac:spMkLst>
        </pc:spChg>
        <pc:spChg chg="add del">
          <ac:chgData name="Vicente Abel Granell Manuel" userId="S::vvgm14@educastillalamancha.es::419abf20-2993-49ca-9d56-219e07301525" providerId="AD" clId="Web-{D8AA0E48-E361-B081-5889-F1EF0EA325DE}" dt="2023-01-17T19:54:42.828" v="16"/>
          <ac:spMkLst>
            <pc:docMk/>
            <pc:sldMk cId="281863842" sldId="267"/>
            <ac:spMk id="14" creationId="{ED0A0432-F95F-6441-CC5D-B6BB755FABF8}"/>
          </ac:spMkLst>
        </pc:spChg>
        <pc:spChg chg="add del">
          <ac:chgData name="Vicente Abel Granell Manuel" userId="S::vvgm14@educastillalamancha.es::419abf20-2993-49ca-9d56-219e07301525" providerId="AD" clId="Web-{D8AA0E48-E361-B081-5889-F1EF0EA325DE}" dt="2023-01-17T19:54:42.828" v="16"/>
          <ac:spMkLst>
            <pc:docMk/>
            <pc:sldMk cId="281863842" sldId="267"/>
            <ac:spMk id="16" creationId="{3F0586C3-A19F-D214-ABDE-30AD5B6669E5}"/>
          </ac:spMkLst>
        </pc:spChg>
        <pc:spChg chg="add del">
          <ac:chgData name="Vicente Abel Granell Manuel" userId="S::vvgm14@educastillalamancha.es::419abf20-2993-49ca-9d56-219e07301525" providerId="AD" clId="Web-{D8AA0E48-E361-B081-5889-F1EF0EA325DE}" dt="2023-01-17T19:55:01.188" v="20"/>
          <ac:spMkLst>
            <pc:docMk/>
            <pc:sldMk cId="281863842" sldId="267"/>
            <ac:spMk id="17" creationId="{F5258B98-3BD5-0A20-B0E7-944EAEB2654A}"/>
          </ac:spMkLst>
        </pc:spChg>
        <pc:spChg chg="add del">
          <ac:chgData name="Vicente Abel Granell Manuel" userId="S::vvgm14@educastillalamancha.es::419abf20-2993-49ca-9d56-219e07301525" providerId="AD" clId="Web-{D8AA0E48-E361-B081-5889-F1EF0EA325DE}" dt="2023-01-17T19:55:01.188" v="20"/>
          <ac:spMkLst>
            <pc:docMk/>
            <pc:sldMk cId="281863842" sldId="267"/>
            <ac:spMk id="20" creationId="{0760E4C7-47B8-4356-ABCA-CC9C79E2D2B6}"/>
          </ac:spMkLst>
        </pc:spChg>
        <pc:spChg chg="add del">
          <ac:chgData name="Vicente Abel Granell Manuel" userId="S::vvgm14@educastillalamancha.es::419abf20-2993-49ca-9d56-219e07301525" providerId="AD" clId="Web-{D8AA0E48-E361-B081-5889-F1EF0EA325DE}" dt="2023-01-17T19:55:01.188" v="20"/>
          <ac:spMkLst>
            <pc:docMk/>
            <pc:sldMk cId="281863842" sldId="267"/>
            <ac:spMk id="22" creationId="{CEB96CAC-5A33-8303-9C73-1B3220A5D3FA}"/>
          </ac:spMkLst>
        </pc:spChg>
        <pc:spChg chg="add">
          <ac:chgData name="Vicente Abel Granell Manuel" userId="S::vvgm14@educastillalamancha.es::419abf20-2993-49ca-9d56-219e07301525" providerId="AD" clId="Web-{D8AA0E48-E361-B081-5889-F1EF0EA325DE}" dt="2023-01-17T19:55:01.188" v="21"/>
          <ac:spMkLst>
            <pc:docMk/>
            <pc:sldMk cId="281863842" sldId="267"/>
            <ac:spMk id="25" creationId="{F5258B98-3BD5-0A20-B0E7-944EAEB2654A}"/>
          </ac:spMkLst>
        </pc:spChg>
        <pc:spChg chg="add">
          <ac:chgData name="Vicente Abel Granell Manuel" userId="S::vvgm14@educastillalamancha.es::419abf20-2993-49ca-9d56-219e07301525" providerId="AD" clId="Web-{D8AA0E48-E361-B081-5889-F1EF0EA325DE}" dt="2023-01-17T19:55:01.188" v="21"/>
          <ac:spMkLst>
            <pc:docMk/>
            <pc:sldMk cId="281863842" sldId="267"/>
            <ac:spMk id="27" creationId="{FC6F8EF8-DB86-BC7F-35DC-B66F068FC18B}"/>
          </ac:spMkLst>
        </pc:spChg>
        <pc:spChg chg="add">
          <ac:chgData name="Vicente Abel Granell Manuel" userId="S::vvgm14@educastillalamancha.es::419abf20-2993-49ca-9d56-219e07301525" providerId="AD" clId="Web-{D8AA0E48-E361-B081-5889-F1EF0EA325DE}" dt="2023-01-17T19:55:01.188" v="21"/>
          <ac:spMkLst>
            <pc:docMk/>
            <pc:sldMk cId="281863842" sldId="267"/>
            <ac:spMk id="28" creationId="{CBC8D383-4E6C-02EE-EBF0-161AF241F730}"/>
          </ac:spMkLst>
        </pc:spChg>
        <pc:spChg chg="add">
          <ac:chgData name="Vicente Abel Granell Manuel" userId="S::vvgm14@educastillalamancha.es::419abf20-2993-49ca-9d56-219e07301525" providerId="AD" clId="Web-{D8AA0E48-E361-B081-5889-F1EF0EA325DE}" dt="2023-01-17T19:55:01.188" v="21"/>
          <ac:spMkLst>
            <pc:docMk/>
            <pc:sldMk cId="281863842" sldId="267"/>
            <ac:spMk id="29" creationId="{ACDE52ED-9672-C6F4-5341-0DADA991789A}"/>
          </ac:spMkLst>
        </pc:spChg>
        <pc:picChg chg="add del">
          <ac:chgData name="Vicente Abel Granell Manuel" userId="S::vvgm14@educastillalamancha.es::419abf20-2993-49ca-9d56-219e07301525" providerId="AD" clId="Web-{D8AA0E48-E361-B081-5889-F1EF0EA325DE}" dt="2023-01-17T19:54:42.828" v="16"/>
          <ac:picMkLst>
            <pc:docMk/>
            <pc:sldMk cId="281863842" sldId="267"/>
            <ac:picMk id="4" creationId="{88CD5945-4864-4138-2517-1594C88D337F}"/>
          </ac:picMkLst>
        </pc:picChg>
        <pc:picChg chg="add del">
          <ac:chgData name="Vicente Abel Granell Manuel" userId="S::vvgm14@educastillalamancha.es::419abf20-2993-49ca-9d56-219e07301525" providerId="AD" clId="Web-{D8AA0E48-E361-B081-5889-F1EF0EA325DE}" dt="2023-01-17T19:55:01.188" v="20"/>
          <ac:picMkLst>
            <pc:docMk/>
            <pc:sldMk cId="281863842" sldId="267"/>
            <ac:picMk id="21" creationId="{F3C2DD7E-6E4B-4E74-45C4-C5F16F5B5E0F}"/>
          </ac:picMkLst>
        </pc:picChg>
        <pc:cxnChg chg="add del">
          <ac:chgData name="Vicente Abel Granell Manuel" userId="S::vvgm14@educastillalamancha.es::419abf20-2993-49ca-9d56-219e07301525" providerId="AD" clId="Web-{D8AA0E48-E361-B081-5889-F1EF0EA325DE}" dt="2023-01-17T19:54:50.094" v="18"/>
          <ac:cxnSpMkLst>
            <pc:docMk/>
            <pc:sldMk cId="281863842" sldId="267"/>
            <ac:cxnSpMk id="9" creationId="{1C74AEE6-9CA7-5247-DC34-99634247DF50}"/>
          </ac:cxnSpMkLst>
        </pc:cxnChg>
        <pc:cxnChg chg="add del">
          <ac:chgData name="Vicente Abel Granell Manuel" userId="S::vvgm14@educastillalamancha.es::419abf20-2993-49ca-9d56-219e07301525" providerId="AD" clId="Web-{D8AA0E48-E361-B081-5889-F1EF0EA325DE}" dt="2023-01-17T19:54:42.828" v="16"/>
          <ac:cxnSpMkLst>
            <pc:docMk/>
            <pc:sldMk cId="281863842" sldId="267"/>
            <ac:cxnSpMk id="10" creationId="{1C74AEE6-9CA7-5247-DC34-99634247DF50}"/>
          </ac:cxnSpMkLst>
        </pc:cxnChg>
        <pc:cxnChg chg="add del">
          <ac:chgData name="Vicente Abel Granell Manuel" userId="S::vvgm14@educastillalamancha.es::419abf20-2993-49ca-9d56-219e07301525" providerId="AD" clId="Web-{D8AA0E48-E361-B081-5889-F1EF0EA325DE}" dt="2023-01-17T19:54:50.094" v="18"/>
          <ac:cxnSpMkLst>
            <pc:docMk/>
            <pc:sldMk cId="281863842" sldId="267"/>
            <ac:cxnSpMk id="15" creationId="{A48FFDED-D19A-5971-9E62-D66F69A8F8A2}"/>
          </ac:cxnSpMkLst>
        </pc:cxnChg>
        <pc:cxnChg chg="add del">
          <ac:chgData name="Vicente Abel Granell Manuel" userId="S::vvgm14@educastillalamancha.es::419abf20-2993-49ca-9d56-219e07301525" providerId="AD" clId="Web-{D8AA0E48-E361-B081-5889-F1EF0EA325DE}" dt="2023-01-17T19:54:42.828" v="16"/>
          <ac:cxnSpMkLst>
            <pc:docMk/>
            <pc:sldMk cId="281863842" sldId="267"/>
            <ac:cxnSpMk id="18" creationId="{414C5C93-B9E9-4392-ADCF-ABF21209DD56}"/>
          </ac:cxnSpMkLst>
        </pc:cxnChg>
        <pc:cxnChg chg="add del">
          <ac:chgData name="Vicente Abel Granell Manuel" userId="S::vvgm14@educastillalamancha.es::419abf20-2993-49ca-9d56-219e07301525" providerId="AD" clId="Web-{D8AA0E48-E361-B081-5889-F1EF0EA325DE}" dt="2023-01-17T19:55:01.188" v="20"/>
          <ac:cxnSpMkLst>
            <pc:docMk/>
            <pc:sldMk cId="281863842" sldId="267"/>
            <ac:cxnSpMk id="19" creationId="{1C74AEE6-9CA7-5247-DC34-99634247DF50}"/>
          </ac:cxnSpMkLst>
        </pc:cxnChg>
        <pc:cxnChg chg="add del">
          <ac:chgData name="Vicente Abel Granell Manuel" userId="S::vvgm14@educastillalamancha.es::419abf20-2993-49ca-9d56-219e07301525" providerId="AD" clId="Web-{D8AA0E48-E361-B081-5889-F1EF0EA325DE}" dt="2023-01-17T19:55:01.188" v="20"/>
          <ac:cxnSpMkLst>
            <pc:docMk/>
            <pc:sldMk cId="281863842" sldId="267"/>
            <ac:cxnSpMk id="23" creationId="{7454BE46-239F-BB50-4643-61FF5943B7F9}"/>
          </ac:cxnSpMkLst>
        </pc:cxnChg>
        <pc:cxnChg chg="add">
          <ac:chgData name="Vicente Abel Granell Manuel" userId="S::vvgm14@educastillalamancha.es::419abf20-2993-49ca-9d56-219e07301525" providerId="AD" clId="Web-{D8AA0E48-E361-B081-5889-F1EF0EA325DE}" dt="2023-01-17T19:55:01.188" v="21"/>
          <ac:cxnSpMkLst>
            <pc:docMk/>
            <pc:sldMk cId="281863842" sldId="267"/>
            <ac:cxnSpMk id="26" creationId="{1C74AEE6-9CA7-5247-DC34-99634247DF50}"/>
          </ac:cxnSpMkLst>
        </pc:cxnChg>
        <pc:cxnChg chg="add">
          <ac:chgData name="Vicente Abel Granell Manuel" userId="S::vvgm14@educastillalamancha.es::419abf20-2993-49ca-9d56-219e07301525" providerId="AD" clId="Web-{D8AA0E48-E361-B081-5889-F1EF0EA325DE}" dt="2023-01-17T19:55:01.188" v="21"/>
          <ac:cxnSpMkLst>
            <pc:docMk/>
            <pc:sldMk cId="281863842" sldId="267"/>
            <ac:cxnSpMk id="30" creationId="{A48FFDED-D19A-5971-9E62-D66F69A8F8A2}"/>
          </ac:cxnSpMkLst>
        </pc:cxnChg>
      </pc:sldChg>
      <pc:sldChg chg="addSp modSp new mod setBg modClrScheme chgLayout">
        <pc:chgData name="Vicente Abel Granell Manuel" userId="S::vvgm14@educastillalamancha.es::419abf20-2993-49ca-9d56-219e07301525" providerId="AD" clId="Web-{D8AA0E48-E361-B081-5889-F1EF0EA325DE}" dt="2023-01-17T20:13:33.119" v="172" actId="14100"/>
        <pc:sldMkLst>
          <pc:docMk/>
          <pc:sldMk cId="2256675449" sldId="268"/>
        </pc:sldMkLst>
        <pc:spChg chg="mod ord">
          <ac:chgData name="Vicente Abel Granell Manuel" userId="S::vvgm14@educastillalamancha.es::419abf20-2993-49ca-9d56-219e07301525" providerId="AD" clId="Web-{D8AA0E48-E361-B081-5889-F1EF0EA325DE}" dt="2023-01-17T20:12:54.758" v="165"/>
          <ac:spMkLst>
            <pc:docMk/>
            <pc:sldMk cId="2256675449" sldId="268"/>
            <ac:spMk id="2" creationId="{9E73611D-1919-74C7-F4EF-31A4852A47F1}"/>
          </ac:spMkLst>
        </pc:spChg>
        <pc:spChg chg="add mod ord">
          <ac:chgData name="Vicente Abel Granell Manuel" userId="S::vvgm14@educastillalamancha.es::419abf20-2993-49ca-9d56-219e07301525" providerId="AD" clId="Web-{D8AA0E48-E361-B081-5889-F1EF0EA325DE}" dt="2023-01-17T20:13:33.119" v="172" actId="14100"/>
          <ac:spMkLst>
            <pc:docMk/>
            <pc:sldMk cId="2256675449" sldId="268"/>
            <ac:spMk id="3" creationId="{647EB9D7-7E7B-6287-63E5-8AB977BBB436}"/>
          </ac:spMkLst>
        </pc:spChg>
        <pc:spChg chg="add">
          <ac:chgData name="Vicente Abel Granell Manuel" userId="S::vvgm14@educastillalamancha.es::419abf20-2993-49ca-9d56-219e07301525" providerId="AD" clId="Web-{D8AA0E48-E361-B081-5889-F1EF0EA325DE}" dt="2023-01-17T20:12:54.758" v="165"/>
          <ac:spMkLst>
            <pc:docMk/>
            <pc:sldMk cId="2256675449" sldId="268"/>
            <ac:spMk id="8" creationId="{20DB4423-716D-4B40-9498-69F5F3E5E077}"/>
          </ac:spMkLst>
        </pc:spChg>
        <pc:spChg chg="add">
          <ac:chgData name="Vicente Abel Granell Manuel" userId="S::vvgm14@educastillalamancha.es::419abf20-2993-49ca-9d56-219e07301525" providerId="AD" clId="Web-{D8AA0E48-E361-B081-5889-F1EF0EA325DE}" dt="2023-01-17T20:12:54.758" v="165"/>
          <ac:spMkLst>
            <pc:docMk/>
            <pc:sldMk cId="2256675449" sldId="268"/>
            <ac:spMk id="10" creationId="{76BCBC0B-8296-56C5-38CB-8138FF84D464}"/>
          </ac:spMkLst>
        </pc:spChg>
      </pc:sldChg>
      <pc:sldChg chg="addSp modSp new mod setBg">
        <pc:chgData name="Vicente Abel Granell Manuel" userId="S::vvgm14@educastillalamancha.es::419abf20-2993-49ca-9d56-219e07301525" providerId="AD" clId="Web-{D8AA0E48-E361-B081-5889-F1EF0EA325DE}" dt="2023-01-17T21:35:22.234" v="667" actId="1076"/>
        <pc:sldMkLst>
          <pc:docMk/>
          <pc:sldMk cId="714716630" sldId="269"/>
        </pc:sldMkLst>
        <pc:spChg chg="mod">
          <ac:chgData name="Vicente Abel Granell Manuel" userId="S::vvgm14@educastillalamancha.es::419abf20-2993-49ca-9d56-219e07301525" providerId="AD" clId="Web-{D8AA0E48-E361-B081-5889-F1EF0EA325DE}" dt="2023-01-17T21:35:22.234" v="667" actId="1076"/>
          <ac:spMkLst>
            <pc:docMk/>
            <pc:sldMk cId="714716630" sldId="269"/>
            <ac:spMk id="2" creationId="{F66A2A0F-8C96-F497-71CD-D6A482B4EFE4}"/>
          </ac:spMkLst>
        </pc:spChg>
        <pc:spChg chg="mod">
          <ac:chgData name="Vicente Abel Granell Manuel" userId="S::vvgm14@educastillalamancha.es::419abf20-2993-49ca-9d56-219e07301525" providerId="AD" clId="Web-{D8AA0E48-E361-B081-5889-F1EF0EA325DE}" dt="2023-01-17T20:15:55.092" v="198" actId="20577"/>
          <ac:spMkLst>
            <pc:docMk/>
            <pc:sldMk cId="714716630" sldId="269"/>
            <ac:spMk id="3" creationId="{4A3A9E79-B584-C52C-6E52-45BBC4E43E81}"/>
          </ac:spMkLst>
        </pc:spChg>
        <pc:spChg chg="add">
          <ac:chgData name="Vicente Abel Granell Manuel" userId="S::vvgm14@educastillalamancha.es::419abf20-2993-49ca-9d56-219e07301525" providerId="AD" clId="Web-{D8AA0E48-E361-B081-5889-F1EF0EA325DE}" dt="2023-01-17T20:15:01.466" v="188"/>
          <ac:spMkLst>
            <pc:docMk/>
            <pc:sldMk cId="714716630" sldId="269"/>
            <ac:spMk id="8" creationId="{20DB4423-716D-4B40-9498-69F5F3E5E077}"/>
          </ac:spMkLst>
        </pc:spChg>
        <pc:spChg chg="add">
          <ac:chgData name="Vicente Abel Granell Manuel" userId="S::vvgm14@educastillalamancha.es::419abf20-2993-49ca-9d56-219e07301525" providerId="AD" clId="Web-{D8AA0E48-E361-B081-5889-F1EF0EA325DE}" dt="2023-01-17T20:15:01.466" v="188"/>
          <ac:spMkLst>
            <pc:docMk/>
            <pc:sldMk cId="714716630" sldId="269"/>
            <ac:spMk id="10" creationId="{76BCBC0B-8296-56C5-38CB-8138FF84D464}"/>
          </ac:spMkLst>
        </pc:spChg>
      </pc:sldChg>
      <pc:sldChg chg="modSp new">
        <pc:chgData name="Vicente Abel Granell Manuel" userId="S::vvgm14@educastillalamancha.es::419abf20-2993-49ca-9d56-219e07301525" providerId="AD" clId="Web-{D8AA0E48-E361-B081-5889-F1EF0EA325DE}" dt="2023-01-17T21:23:55.943" v="507" actId="20577"/>
        <pc:sldMkLst>
          <pc:docMk/>
          <pc:sldMk cId="3373125825" sldId="270"/>
        </pc:sldMkLst>
        <pc:spChg chg="mod">
          <ac:chgData name="Vicente Abel Granell Manuel" userId="S::vvgm14@educastillalamancha.es::419abf20-2993-49ca-9d56-219e07301525" providerId="AD" clId="Web-{D8AA0E48-E361-B081-5889-F1EF0EA325DE}" dt="2023-01-17T21:06:50.943" v="225" actId="20577"/>
          <ac:spMkLst>
            <pc:docMk/>
            <pc:sldMk cId="3373125825" sldId="270"/>
            <ac:spMk id="2" creationId="{C1C826EB-46F9-DB43-860B-1BD242AE30EB}"/>
          </ac:spMkLst>
        </pc:spChg>
        <pc:spChg chg="mod">
          <ac:chgData name="Vicente Abel Granell Manuel" userId="S::vvgm14@educastillalamancha.es::419abf20-2993-49ca-9d56-219e07301525" providerId="AD" clId="Web-{D8AA0E48-E361-B081-5889-F1EF0EA325DE}" dt="2023-01-17T21:23:55.943" v="507" actId="20577"/>
          <ac:spMkLst>
            <pc:docMk/>
            <pc:sldMk cId="3373125825" sldId="270"/>
            <ac:spMk id="3" creationId="{121A57A6-C7D5-9646-7A3A-71F3407ABE30}"/>
          </ac:spMkLst>
        </pc:spChg>
      </pc:sldChg>
      <pc:sldChg chg="modSp new">
        <pc:chgData name="Vicente Abel Granell Manuel" userId="S::vvgm14@educastillalamancha.es::419abf20-2993-49ca-9d56-219e07301525" providerId="AD" clId="Web-{D8AA0E48-E361-B081-5889-F1EF0EA325DE}" dt="2023-01-17T21:35:48.627" v="668" actId="14100"/>
        <pc:sldMkLst>
          <pc:docMk/>
          <pc:sldMk cId="422965945" sldId="271"/>
        </pc:sldMkLst>
        <pc:spChg chg="mod">
          <ac:chgData name="Vicente Abel Granell Manuel" userId="S::vvgm14@educastillalamancha.es::419abf20-2993-49ca-9d56-219e07301525" providerId="AD" clId="Web-{D8AA0E48-E361-B081-5889-F1EF0EA325DE}" dt="2023-01-17T21:26:01.544" v="517" actId="20577"/>
          <ac:spMkLst>
            <pc:docMk/>
            <pc:sldMk cId="422965945" sldId="271"/>
            <ac:spMk id="2" creationId="{4E072653-8B6B-8304-BB62-6F15B5AF1C18}"/>
          </ac:spMkLst>
        </pc:spChg>
        <pc:spChg chg="mod">
          <ac:chgData name="Vicente Abel Granell Manuel" userId="S::vvgm14@educastillalamancha.es::419abf20-2993-49ca-9d56-219e07301525" providerId="AD" clId="Web-{D8AA0E48-E361-B081-5889-F1EF0EA325DE}" dt="2023-01-17T21:35:48.627" v="668" actId="14100"/>
          <ac:spMkLst>
            <pc:docMk/>
            <pc:sldMk cId="422965945" sldId="271"/>
            <ac:spMk id="3" creationId="{3509610E-96F7-BDE2-CD48-2A8C4C5466A5}"/>
          </ac:spMkLst>
        </pc:spChg>
      </pc:sldChg>
      <pc:sldChg chg="modSp new">
        <pc:chgData name="Vicente Abel Granell Manuel" userId="S::vvgm14@educastillalamancha.es::419abf20-2993-49ca-9d56-219e07301525" providerId="AD" clId="Web-{D8AA0E48-E361-B081-5889-F1EF0EA325DE}" dt="2023-01-17T21:37:34.899" v="701" actId="14100"/>
        <pc:sldMkLst>
          <pc:docMk/>
          <pc:sldMk cId="1525393468" sldId="272"/>
        </pc:sldMkLst>
        <pc:spChg chg="mod">
          <ac:chgData name="Vicente Abel Granell Manuel" userId="S::vvgm14@educastillalamancha.es::419abf20-2993-49ca-9d56-219e07301525" providerId="AD" clId="Web-{D8AA0E48-E361-B081-5889-F1EF0EA325DE}" dt="2023-01-17T21:37:13.132" v="696" actId="20577"/>
          <ac:spMkLst>
            <pc:docMk/>
            <pc:sldMk cId="1525393468" sldId="272"/>
            <ac:spMk id="2" creationId="{FFE236BD-8AC9-3345-8B5B-0A1480C80EA9}"/>
          </ac:spMkLst>
        </pc:spChg>
        <pc:spChg chg="mod">
          <ac:chgData name="Vicente Abel Granell Manuel" userId="S::vvgm14@educastillalamancha.es::419abf20-2993-49ca-9d56-219e07301525" providerId="AD" clId="Web-{D8AA0E48-E361-B081-5889-F1EF0EA325DE}" dt="2023-01-17T21:37:34.899" v="701" actId="14100"/>
          <ac:spMkLst>
            <pc:docMk/>
            <pc:sldMk cId="1525393468" sldId="272"/>
            <ac:spMk id="3" creationId="{17939F42-5442-E57E-7DE8-9F242DC0AE24}"/>
          </ac:spMkLst>
        </pc:spChg>
      </pc:sldChg>
      <pc:sldChg chg="addSp delSp modSp new mod setBg">
        <pc:chgData name="Vicente Abel Granell Manuel" userId="S::vvgm14@educastillalamancha.es::419abf20-2993-49ca-9d56-219e07301525" providerId="AD" clId="Web-{D8AA0E48-E361-B081-5889-F1EF0EA325DE}" dt="2023-01-17T21:42:11.869" v="730"/>
        <pc:sldMkLst>
          <pc:docMk/>
          <pc:sldMk cId="4245093255" sldId="273"/>
        </pc:sldMkLst>
        <pc:spChg chg="mod">
          <ac:chgData name="Vicente Abel Granell Manuel" userId="S::vvgm14@educastillalamancha.es::419abf20-2993-49ca-9d56-219e07301525" providerId="AD" clId="Web-{D8AA0E48-E361-B081-5889-F1EF0EA325DE}" dt="2023-01-17T21:41:07.677" v="725"/>
          <ac:spMkLst>
            <pc:docMk/>
            <pc:sldMk cId="4245093255" sldId="273"/>
            <ac:spMk id="2" creationId="{E0D3C61B-2DD0-4358-1165-FF3D3677F6F5}"/>
          </ac:spMkLst>
        </pc:spChg>
        <pc:spChg chg="del mod">
          <ac:chgData name="Vicente Abel Granell Manuel" userId="S::vvgm14@educastillalamancha.es::419abf20-2993-49ca-9d56-219e07301525" providerId="AD" clId="Web-{D8AA0E48-E361-B081-5889-F1EF0EA325DE}" dt="2023-01-17T21:41:07.677" v="725"/>
          <ac:spMkLst>
            <pc:docMk/>
            <pc:sldMk cId="4245093255" sldId="273"/>
            <ac:spMk id="3" creationId="{4984A78C-FC2F-B626-472C-9B193FA906D8}"/>
          </ac:spMkLst>
        </pc:spChg>
        <pc:spChg chg="add del">
          <ac:chgData name="Vicente Abel Granell Manuel" userId="S::vvgm14@educastillalamancha.es::419abf20-2993-49ca-9d56-219e07301525" providerId="AD" clId="Web-{D8AA0E48-E361-B081-5889-F1EF0EA325DE}" dt="2023-01-17T21:41:03.536" v="722"/>
          <ac:spMkLst>
            <pc:docMk/>
            <pc:sldMk cId="4245093255" sldId="273"/>
            <ac:spMk id="8" creationId="{20DB4423-716D-4B40-9498-69F5F3E5E077}"/>
          </ac:spMkLst>
        </pc:spChg>
        <pc:spChg chg="add del">
          <ac:chgData name="Vicente Abel Granell Manuel" userId="S::vvgm14@educastillalamancha.es::419abf20-2993-49ca-9d56-219e07301525" providerId="AD" clId="Web-{D8AA0E48-E361-B081-5889-F1EF0EA325DE}" dt="2023-01-17T21:42:11.869" v="730"/>
          <ac:spMkLst>
            <pc:docMk/>
            <pc:sldMk cId="4245093255" sldId="273"/>
            <ac:spMk id="9" creationId="{1C8B38D4-9D92-4608-A16B-260E8CC21335}"/>
          </ac:spMkLst>
        </pc:spChg>
        <pc:spChg chg="add del">
          <ac:chgData name="Vicente Abel Granell Manuel" userId="S::vvgm14@educastillalamancha.es::419abf20-2993-49ca-9d56-219e07301525" providerId="AD" clId="Web-{D8AA0E48-E361-B081-5889-F1EF0EA325DE}" dt="2023-01-17T21:41:03.536" v="722"/>
          <ac:spMkLst>
            <pc:docMk/>
            <pc:sldMk cId="4245093255" sldId="273"/>
            <ac:spMk id="10" creationId="{251A3FD3-5F62-76B1-5A5A-C5D570356EFF}"/>
          </ac:spMkLst>
        </pc:spChg>
        <pc:spChg chg="add del">
          <ac:chgData name="Vicente Abel Granell Manuel" userId="S::vvgm14@educastillalamancha.es::419abf20-2993-49ca-9d56-219e07301525" providerId="AD" clId="Web-{D8AA0E48-E361-B081-5889-F1EF0EA325DE}" dt="2023-01-17T21:42:11.869" v="730"/>
          <ac:spMkLst>
            <pc:docMk/>
            <pc:sldMk cId="4245093255" sldId="273"/>
            <ac:spMk id="11" creationId="{E9D51C6D-A440-71F4-45C3-86809652EBEC}"/>
          </ac:spMkLst>
        </pc:spChg>
        <pc:spChg chg="add del">
          <ac:chgData name="Vicente Abel Granell Manuel" userId="S::vvgm14@educastillalamancha.es::419abf20-2993-49ca-9d56-219e07301525" providerId="AD" clId="Web-{D8AA0E48-E361-B081-5889-F1EF0EA325DE}" dt="2023-01-17T21:41:07.615" v="724"/>
          <ac:spMkLst>
            <pc:docMk/>
            <pc:sldMk cId="4245093255" sldId="273"/>
            <ac:spMk id="12" creationId="{76BCBC0B-8296-56C5-38CB-8138FF84D464}"/>
          </ac:spMkLst>
        </pc:spChg>
        <pc:spChg chg="add del">
          <ac:chgData name="Vicente Abel Granell Manuel" userId="S::vvgm14@educastillalamancha.es::419abf20-2993-49ca-9d56-219e07301525" providerId="AD" clId="Web-{D8AA0E48-E361-B081-5889-F1EF0EA325DE}" dt="2023-01-17T21:41:07.615" v="724"/>
          <ac:spMkLst>
            <pc:docMk/>
            <pc:sldMk cId="4245093255" sldId="273"/>
            <ac:spMk id="13" creationId="{20DB4423-716D-4B40-9498-69F5F3E5E077}"/>
          </ac:spMkLst>
        </pc:spChg>
        <pc:spChg chg="add del">
          <ac:chgData name="Vicente Abel Granell Manuel" userId="S::vvgm14@educastillalamancha.es::419abf20-2993-49ca-9d56-219e07301525" providerId="AD" clId="Web-{D8AA0E48-E361-B081-5889-F1EF0EA325DE}" dt="2023-01-17T21:41:07.615" v="724"/>
          <ac:spMkLst>
            <pc:docMk/>
            <pc:sldMk cId="4245093255" sldId="273"/>
            <ac:spMk id="14" creationId="{671BC198-08D0-820F-FBC4-2BA38BB6A6F5}"/>
          </ac:spMkLst>
        </pc:spChg>
        <pc:spChg chg="add del">
          <ac:chgData name="Vicente Abel Granell Manuel" userId="S::vvgm14@educastillalamancha.es::419abf20-2993-49ca-9d56-219e07301525" providerId="AD" clId="Web-{D8AA0E48-E361-B081-5889-F1EF0EA325DE}" dt="2023-01-17T21:42:11.869" v="730"/>
          <ac:spMkLst>
            <pc:docMk/>
            <pc:sldMk cId="4245093255" sldId="273"/>
            <ac:spMk id="16" creationId="{99FA5DBC-93F5-A63F-41A3-8C0F26EE5E9B}"/>
          </ac:spMkLst>
        </pc:spChg>
        <pc:spChg chg="add del">
          <ac:chgData name="Vicente Abel Granell Manuel" userId="S::vvgm14@educastillalamancha.es::419abf20-2993-49ca-9d56-219e07301525" providerId="AD" clId="Web-{D8AA0E48-E361-B081-5889-F1EF0EA325DE}" dt="2023-01-17T21:42:11.869" v="730"/>
          <ac:spMkLst>
            <pc:docMk/>
            <pc:sldMk cId="4245093255" sldId="273"/>
            <ac:spMk id="21" creationId="{1C8B38D4-9D92-4608-A16B-260E8CC21335}"/>
          </ac:spMkLst>
        </pc:spChg>
        <pc:spChg chg="add del">
          <ac:chgData name="Vicente Abel Granell Manuel" userId="S::vvgm14@educastillalamancha.es::419abf20-2993-49ca-9d56-219e07301525" providerId="AD" clId="Web-{D8AA0E48-E361-B081-5889-F1EF0EA325DE}" dt="2023-01-17T21:42:11.869" v="730"/>
          <ac:spMkLst>
            <pc:docMk/>
            <pc:sldMk cId="4245093255" sldId="273"/>
            <ac:spMk id="23" creationId="{E9D51C6D-A440-71F4-45C3-86809652EBEC}"/>
          </ac:spMkLst>
        </pc:spChg>
        <pc:spChg chg="add del">
          <ac:chgData name="Vicente Abel Granell Manuel" userId="S::vvgm14@educastillalamancha.es::419abf20-2993-49ca-9d56-219e07301525" providerId="AD" clId="Web-{D8AA0E48-E361-B081-5889-F1EF0EA325DE}" dt="2023-01-17T21:42:11.869" v="730"/>
          <ac:spMkLst>
            <pc:docMk/>
            <pc:sldMk cId="4245093255" sldId="273"/>
            <ac:spMk id="25" creationId="{99FA5DBC-93F5-A63F-41A3-8C0F26EE5E9B}"/>
          </ac:spMkLst>
        </pc:spChg>
        <pc:graphicFrameChg chg="add mod modGraphic">
          <ac:chgData name="Vicente Abel Granell Manuel" userId="S::vvgm14@educastillalamancha.es::419abf20-2993-49ca-9d56-219e07301525" providerId="AD" clId="Web-{D8AA0E48-E361-B081-5889-F1EF0EA325DE}" dt="2023-01-17T21:42:11.869" v="730"/>
          <ac:graphicFrameMkLst>
            <pc:docMk/>
            <pc:sldMk cId="4245093255" sldId="273"/>
            <ac:graphicFrameMk id="5" creationId="{B9578E5D-D548-77E9-3638-7241A4301E0B}"/>
          </ac:graphicFrameMkLst>
        </pc:graphicFrameChg>
      </pc:sldChg>
    </pc:docChg>
  </pc:docChgLst>
  <pc:docChgLst>
    <pc:chgData name="Vicente Abel Granell Manuel" userId="S::vvgm14@educastillalamancha.es::419abf20-2993-49ca-9d56-219e07301525" providerId="AD" clId="Web-{C668C8A2-74C0-496C-3DF2-0EA546997648}"/>
    <pc:docChg chg="addSld modSld">
      <pc:chgData name="Vicente Abel Granell Manuel" userId="S::vvgm14@educastillalamancha.es::419abf20-2993-49ca-9d56-219e07301525" providerId="AD" clId="Web-{C668C8A2-74C0-496C-3DF2-0EA546997648}" dt="2023-01-19T09:16:41.526" v="19" actId="20577"/>
      <pc:docMkLst>
        <pc:docMk/>
      </pc:docMkLst>
      <pc:sldChg chg="addSp modSp new mod modClrScheme chgLayout">
        <pc:chgData name="Vicente Abel Granell Manuel" userId="S::vvgm14@educastillalamancha.es::419abf20-2993-49ca-9d56-219e07301525" providerId="AD" clId="Web-{C668C8A2-74C0-496C-3DF2-0EA546997648}" dt="2023-01-19T09:16:41.526" v="19" actId="20577"/>
        <pc:sldMkLst>
          <pc:docMk/>
          <pc:sldMk cId="1848473089" sldId="286"/>
        </pc:sldMkLst>
        <pc:spChg chg="mod ord">
          <ac:chgData name="Vicente Abel Granell Manuel" userId="S::vvgm14@educastillalamancha.es::419abf20-2993-49ca-9d56-219e07301525" providerId="AD" clId="Web-{C668C8A2-74C0-496C-3DF2-0EA546997648}" dt="2023-01-19T09:16:41.526" v="19" actId="20577"/>
          <ac:spMkLst>
            <pc:docMk/>
            <pc:sldMk cId="1848473089" sldId="286"/>
            <ac:spMk id="2" creationId="{28453710-A443-C5A7-1CC2-890A9E50B17C}"/>
          </ac:spMkLst>
        </pc:spChg>
        <pc:spChg chg="add mod ord">
          <ac:chgData name="Vicente Abel Granell Manuel" userId="S::vvgm14@educastillalamancha.es::419abf20-2993-49ca-9d56-219e07301525" providerId="AD" clId="Web-{C668C8A2-74C0-496C-3DF2-0EA546997648}" dt="2023-01-19T09:15:46.492" v="1"/>
          <ac:spMkLst>
            <pc:docMk/>
            <pc:sldMk cId="1848473089" sldId="286"/>
            <ac:spMk id="3" creationId="{CC395463-A578-6834-EFFF-E0E0801F4F01}"/>
          </ac:spMkLst>
        </pc:spChg>
      </pc:sldChg>
    </pc:docChg>
  </pc:docChgLst>
  <pc:docChgLst>
    <pc:chgData name="Vicente Abel Granell Manuel" userId="S::vvgm14@educastillalamancha.es::419abf20-2993-49ca-9d56-219e07301525" providerId="AD" clId="Web-{F3585E60-E0D0-451E-92E8-DC4D4BECF73D}"/>
    <pc:docChg chg="addSld modSld">
      <pc:chgData name="Vicente Abel Granell Manuel" userId="S::vvgm14@educastillalamancha.es::419abf20-2993-49ca-9d56-219e07301525" providerId="AD" clId="Web-{F3585E60-E0D0-451E-92E8-DC4D4BECF73D}" dt="2023-01-27T08:20:54.805" v="30" actId="20577"/>
      <pc:docMkLst>
        <pc:docMk/>
      </pc:docMkLst>
      <pc:sldChg chg="modSp new">
        <pc:chgData name="Vicente Abel Granell Manuel" userId="S::vvgm14@educastillalamancha.es::419abf20-2993-49ca-9d56-219e07301525" providerId="AD" clId="Web-{F3585E60-E0D0-451E-92E8-DC4D4BECF73D}" dt="2023-01-27T08:20:54.805" v="30" actId="20577"/>
        <pc:sldMkLst>
          <pc:docMk/>
          <pc:sldMk cId="3314239410" sldId="301"/>
        </pc:sldMkLst>
        <pc:spChg chg="mod">
          <ac:chgData name="Vicente Abel Granell Manuel" userId="S::vvgm14@educastillalamancha.es::419abf20-2993-49ca-9d56-219e07301525" providerId="AD" clId="Web-{F3585E60-E0D0-451E-92E8-DC4D4BECF73D}" dt="2023-01-27T08:10:29.976" v="17" actId="20577"/>
          <ac:spMkLst>
            <pc:docMk/>
            <pc:sldMk cId="3314239410" sldId="301"/>
            <ac:spMk id="2" creationId="{1A11FCBB-7F4E-E2E6-6609-2FFBE4C3AAD0}"/>
          </ac:spMkLst>
        </pc:spChg>
        <pc:spChg chg="mod">
          <ac:chgData name="Vicente Abel Granell Manuel" userId="S::vvgm14@educastillalamancha.es::419abf20-2993-49ca-9d56-219e07301525" providerId="AD" clId="Web-{F3585E60-E0D0-451E-92E8-DC4D4BECF73D}" dt="2023-01-27T08:13:04.120" v="21" actId="20577"/>
          <ac:spMkLst>
            <pc:docMk/>
            <pc:sldMk cId="3314239410" sldId="301"/>
            <ac:spMk id="3" creationId="{61465157-40A2-6488-D278-B99F52C70E22}"/>
          </ac:spMkLst>
        </pc:spChg>
        <pc:spChg chg="mod">
          <ac:chgData name="Vicente Abel Granell Manuel" userId="S::vvgm14@educastillalamancha.es::419abf20-2993-49ca-9d56-219e07301525" providerId="AD" clId="Web-{F3585E60-E0D0-451E-92E8-DC4D4BECF73D}" dt="2023-01-27T08:20:54.805" v="30" actId="20577"/>
          <ac:spMkLst>
            <pc:docMk/>
            <pc:sldMk cId="3314239410" sldId="301"/>
            <ac:spMk id="4" creationId="{FB906E7A-0BA3-2F0B-B9FA-B6B0CA7A2347}"/>
          </ac:spMkLst>
        </pc:spChg>
      </pc:sldChg>
    </pc:docChg>
  </pc:docChgLst>
  <pc:docChgLst>
    <pc:chgData name="Vicente Abel Granell Manuel" userId="S::vvgm14@educastillalamancha.es::419abf20-2993-49ca-9d56-219e07301525" providerId="AD" clId="Web-{668B2954-604C-4883-9738-0C5483F7D1F2}"/>
    <pc:docChg chg="addSld modSld addMainMaster delMainMaster">
      <pc:chgData name="Vicente Abel Granell Manuel" userId="S::vvgm14@educastillalamancha.es::419abf20-2993-49ca-9d56-219e07301525" providerId="AD" clId="Web-{668B2954-604C-4883-9738-0C5483F7D1F2}" dt="2023-01-17T12:31:25.942" v="250" actId="14100"/>
      <pc:docMkLst>
        <pc:docMk/>
      </pc:docMkLst>
      <pc:sldChg chg="addSp modSp mod setBg modClrScheme chgLayout">
        <pc:chgData name="Vicente Abel Granell Manuel" userId="S::vvgm14@educastillalamancha.es::419abf20-2993-49ca-9d56-219e07301525" providerId="AD" clId="Web-{668B2954-604C-4883-9738-0C5483F7D1F2}" dt="2023-01-17T12:01:30.928" v="21" actId="20577"/>
        <pc:sldMkLst>
          <pc:docMk/>
          <pc:sldMk cId="128632686" sldId="256"/>
        </pc:sldMkLst>
        <pc:spChg chg="mod">
          <ac:chgData name="Vicente Abel Granell Manuel" userId="S::vvgm14@educastillalamancha.es::419abf20-2993-49ca-9d56-219e07301525" providerId="AD" clId="Web-{668B2954-604C-4883-9738-0C5483F7D1F2}" dt="2023-01-17T12:01:17.630" v="16" actId="20577"/>
          <ac:spMkLst>
            <pc:docMk/>
            <pc:sldMk cId="128632686" sldId="256"/>
            <ac:spMk id="2" creationId="{00000000-0000-0000-0000-000000000000}"/>
          </ac:spMkLst>
        </pc:spChg>
        <pc:spChg chg="mod">
          <ac:chgData name="Vicente Abel Granell Manuel" userId="S::vvgm14@educastillalamancha.es::419abf20-2993-49ca-9d56-219e07301525" providerId="AD" clId="Web-{668B2954-604C-4883-9738-0C5483F7D1F2}" dt="2023-01-17T12:01:30.928" v="21" actId="20577"/>
          <ac:spMkLst>
            <pc:docMk/>
            <pc:sldMk cId="128632686" sldId="256"/>
            <ac:spMk id="3" creationId="{00000000-0000-0000-0000-000000000000}"/>
          </ac:spMkLst>
        </pc:spChg>
        <pc:spChg chg="add">
          <ac:chgData name="Vicente Abel Granell Manuel" userId="S::vvgm14@educastillalamancha.es::419abf20-2993-49ca-9d56-219e07301525" providerId="AD" clId="Web-{668B2954-604C-4883-9738-0C5483F7D1F2}" dt="2023-01-17T12:00:40.879" v="0"/>
          <ac:spMkLst>
            <pc:docMk/>
            <pc:sldMk cId="128632686" sldId="256"/>
            <ac:spMk id="9" creationId="{0760E4C7-47B8-4356-ABCA-CC9C79E2D2B6}"/>
          </ac:spMkLst>
        </pc:spChg>
        <pc:spChg chg="add">
          <ac:chgData name="Vicente Abel Granell Manuel" userId="S::vvgm14@educastillalamancha.es::419abf20-2993-49ca-9d56-219e07301525" providerId="AD" clId="Web-{668B2954-604C-4883-9738-0C5483F7D1F2}" dt="2023-01-17T12:00:40.879" v="0"/>
          <ac:spMkLst>
            <pc:docMk/>
            <pc:sldMk cId="128632686" sldId="256"/>
            <ac:spMk id="11" creationId="{53174E83-2682-EA33-BF59-CACA1385E3E7}"/>
          </ac:spMkLst>
        </pc:spChg>
        <pc:picChg chg="add">
          <ac:chgData name="Vicente Abel Granell Manuel" userId="S::vvgm14@educastillalamancha.es::419abf20-2993-49ca-9d56-219e07301525" providerId="AD" clId="Web-{668B2954-604C-4883-9738-0C5483F7D1F2}" dt="2023-01-17T12:00:40.879" v="0"/>
          <ac:picMkLst>
            <pc:docMk/>
            <pc:sldMk cId="128632686" sldId="256"/>
            <ac:picMk id="4" creationId="{C6190C20-F861-9257-A56E-F1DC630ACBE9}"/>
          </ac:picMkLst>
        </pc:picChg>
        <pc:cxnChg chg="add">
          <ac:chgData name="Vicente Abel Granell Manuel" userId="S::vvgm14@educastillalamancha.es::419abf20-2993-49ca-9d56-219e07301525" providerId="AD" clId="Web-{668B2954-604C-4883-9738-0C5483F7D1F2}" dt="2023-01-17T12:00:40.879" v="0"/>
          <ac:cxnSpMkLst>
            <pc:docMk/>
            <pc:sldMk cId="128632686" sldId="256"/>
            <ac:cxnSpMk id="13" creationId="{8D8181E6-BF6C-7868-46D1-88E2970D08F9}"/>
          </ac:cxnSpMkLst>
        </pc:cxnChg>
      </pc:sldChg>
      <pc:sldChg chg="addSp delSp modSp new mod setBg">
        <pc:chgData name="Vicente Abel Granell Manuel" userId="S::vvgm14@educastillalamancha.es::419abf20-2993-49ca-9d56-219e07301525" providerId="AD" clId="Web-{668B2954-604C-4883-9738-0C5483F7D1F2}" dt="2023-01-17T12:07:10.111" v="62" actId="14100"/>
        <pc:sldMkLst>
          <pc:docMk/>
          <pc:sldMk cId="328952175" sldId="257"/>
        </pc:sldMkLst>
        <pc:spChg chg="mod">
          <ac:chgData name="Vicente Abel Granell Manuel" userId="S::vvgm14@educastillalamancha.es::419abf20-2993-49ca-9d56-219e07301525" providerId="AD" clId="Web-{668B2954-604C-4883-9738-0C5483F7D1F2}" dt="2023-01-17T12:06:11.859" v="50"/>
          <ac:spMkLst>
            <pc:docMk/>
            <pc:sldMk cId="328952175" sldId="257"/>
            <ac:spMk id="2" creationId="{7DC8A01C-606C-136D-E587-1246FF5ECCB0}"/>
          </ac:spMkLst>
        </pc:spChg>
        <pc:spChg chg="mod">
          <ac:chgData name="Vicente Abel Granell Manuel" userId="S::vvgm14@educastillalamancha.es::419abf20-2993-49ca-9d56-219e07301525" providerId="AD" clId="Web-{668B2954-604C-4883-9738-0C5483F7D1F2}" dt="2023-01-17T12:07:10.111" v="62" actId="14100"/>
          <ac:spMkLst>
            <pc:docMk/>
            <pc:sldMk cId="328952175" sldId="257"/>
            <ac:spMk id="3" creationId="{88B43D90-7733-7035-3097-5BA545DC0715}"/>
          </ac:spMkLst>
        </pc:spChg>
        <pc:spChg chg="add del">
          <ac:chgData name="Vicente Abel Granell Manuel" userId="S::vvgm14@educastillalamancha.es::419abf20-2993-49ca-9d56-219e07301525" providerId="AD" clId="Web-{668B2954-604C-4883-9738-0C5483F7D1F2}" dt="2023-01-17T12:05:44.530" v="45"/>
          <ac:spMkLst>
            <pc:docMk/>
            <pc:sldMk cId="328952175" sldId="257"/>
            <ac:spMk id="8" creationId="{20DB4423-716D-4B40-9498-69F5F3E5E077}"/>
          </ac:spMkLst>
        </pc:spChg>
        <pc:spChg chg="add del">
          <ac:chgData name="Vicente Abel Granell Manuel" userId="S::vvgm14@educastillalamancha.es::419abf20-2993-49ca-9d56-219e07301525" providerId="AD" clId="Web-{668B2954-604C-4883-9738-0C5483F7D1F2}" dt="2023-01-17T12:05:44.530" v="45"/>
          <ac:spMkLst>
            <pc:docMk/>
            <pc:sldMk cId="328952175" sldId="257"/>
            <ac:spMk id="10" creationId="{76BCBC0B-8296-56C5-38CB-8138FF84D464}"/>
          </ac:spMkLst>
        </pc:spChg>
        <pc:spChg chg="add del">
          <ac:chgData name="Vicente Abel Granell Manuel" userId="S::vvgm14@educastillalamancha.es::419abf20-2993-49ca-9d56-219e07301525" providerId="AD" clId="Web-{668B2954-604C-4883-9738-0C5483F7D1F2}" dt="2023-01-17T12:05:52.233" v="47"/>
          <ac:spMkLst>
            <pc:docMk/>
            <pc:sldMk cId="328952175" sldId="257"/>
            <ac:spMk id="13" creationId="{E8DB85E2-4179-4550-916E-9377FE0C74DD}"/>
          </ac:spMkLst>
        </pc:spChg>
        <pc:spChg chg="add del">
          <ac:chgData name="Vicente Abel Granell Manuel" userId="S::vvgm14@educastillalamancha.es::419abf20-2993-49ca-9d56-219e07301525" providerId="AD" clId="Web-{668B2954-604C-4883-9738-0C5483F7D1F2}" dt="2023-01-17T12:05:52.233" v="47"/>
          <ac:spMkLst>
            <pc:docMk/>
            <pc:sldMk cId="328952175" sldId="257"/>
            <ac:spMk id="14" creationId="{A7D34E51-4763-5991-3E8F-0B3B7717849E}"/>
          </ac:spMkLst>
        </pc:spChg>
        <pc:spChg chg="add del">
          <ac:chgData name="Vicente Abel Granell Manuel" userId="S::vvgm14@educastillalamancha.es::419abf20-2993-49ca-9d56-219e07301525" providerId="AD" clId="Web-{668B2954-604C-4883-9738-0C5483F7D1F2}" dt="2023-01-17T12:06:11.843" v="49"/>
          <ac:spMkLst>
            <pc:docMk/>
            <pc:sldMk cId="328952175" sldId="257"/>
            <ac:spMk id="16" creationId="{A4E9F8B3-8282-4A93-BBF8-3342538A70FB}"/>
          </ac:spMkLst>
        </pc:spChg>
        <pc:spChg chg="add del">
          <ac:chgData name="Vicente Abel Granell Manuel" userId="S::vvgm14@educastillalamancha.es::419abf20-2993-49ca-9d56-219e07301525" providerId="AD" clId="Web-{668B2954-604C-4883-9738-0C5483F7D1F2}" dt="2023-01-17T12:06:11.843" v="49"/>
          <ac:spMkLst>
            <pc:docMk/>
            <pc:sldMk cId="328952175" sldId="257"/>
            <ac:spMk id="18" creationId="{4F7FD7EB-E688-22B5-7C55-CA9BA202ECA8}"/>
          </ac:spMkLst>
        </pc:spChg>
        <pc:spChg chg="add">
          <ac:chgData name="Vicente Abel Granell Manuel" userId="S::vvgm14@educastillalamancha.es::419abf20-2993-49ca-9d56-219e07301525" providerId="AD" clId="Web-{668B2954-604C-4883-9738-0C5483F7D1F2}" dt="2023-01-17T12:06:11.859" v="50"/>
          <ac:spMkLst>
            <pc:docMk/>
            <pc:sldMk cId="328952175" sldId="257"/>
            <ac:spMk id="20" creationId="{20DB4423-716D-4B40-9498-69F5F3E5E077}"/>
          </ac:spMkLst>
        </pc:spChg>
        <pc:spChg chg="add">
          <ac:chgData name="Vicente Abel Granell Manuel" userId="S::vvgm14@educastillalamancha.es::419abf20-2993-49ca-9d56-219e07301525" providerId="AD" clId="Web-{668B2954-604C-4883-9738-0C5483F7D1F2}" dt="2023-01-17T12:06:11.859" v="50"/>
          <ac:spMkLst>
            <pc:docMk/>
            <pc:sldMk cId="328952175" sldId="257"/>
            <ac:spMk id="21" creationId="{251A3FD3-5F62-76B1-5A5A-C5D570356EFF}"/>
          </ac:spMkLst>
        </pc:spChg>
        <pc:cxnChg chg="add del">
          <ac:chgData name="Vicente Abel Granell Manuel" userId="S::vvgm14@educastillalamancha.es::419abf20-2993-49ca-9d56-219e07301525" providerId="AD" clId="Web-{668B2954-604C-4883-9738-0C5483F7D1F2}" dt="2023-01-17T12:05:52.233" v="47"/>
          <ac:cxnSpMkLst>
            <pc:docMk/>
            <pc:sldMk cId="328952175" sldId="257"/>
            <ac:cxnSpMk id="12" creationId="{B36DB69B-FB79-D410-9F1D-C6A08436BEEE}"/>
          </ac:cxnSpMkLst>
        </pc:cxnChg>
        <pc:cxnChg chg="add del">
          <ac:chgData name="Vicente Abel Granell Manuel" userId="S::vvgm14@educastillalamancha.es::419abf20-2993-49ca-9d56-219e07301525" providerId="AD" clId="Web-{668B2954-604C-4883-9738-0C5483F7D1F2}" dt="2023-01-17T12:06:11.843" v="49"/>
          <ac:cxnSpMkLst>
            <pc:docMk/>
            <pc:sldMk cId="328952175" sldId="257"/>
            <ac:cxnSpMk id="17" creationId="{58EFA797-975B-41D8-BC96-56CDC2CFA3E4}"/>
          </ac:cxnSpMkLst>
        </pc:cxnChg>
      </pc:sldChg>
      <pc:sldChg chg="addSp modSp new mod setBg">
        <pc:chgData name="Vicente Abel Granell Manuel" userId="S::vvgm14@educastillalamancha.es::419abf20-2993-49ca-9d56-219e07301525" providerId="AD" clId="Web-{668B2954-604C-4883-9738-0C5483F7D1F2}" dt="2023-01-17T12:07:59.097" v="72" actId="20577"/>
        <pc:sldMkLst>
          <pc:docMk/>
          <pc:sldMk cId="1492502247" sldId="258"/>
        </pc:sldMkLst>
        <pc:spChg chg="mod">
          <ac:chgData name="Vicente Abel Granell Manuel" userId="S::vvgm14@educastillalamancha.es::419abf20-2993-49ca-9d56-219e07301525" providerId="AD" clId="Web-{668B2954-604C-4883-9738-0C5483F7D1F2}" dt="2023-01-17T12:07:59.097" v="72" actId="20577"/>
          <ac:spMkLst>
            <pc:docMk/>
            <pc:sldMk cId="1492502247" sldId="258"/>
            <ac:spMk id="2" creationId="{C99A9133-9422-1D6E-6617-0AB4981271E8}"/>
          </ac:spMkLst>
        </pc:spChg>
        <pc:spChg chg="add">
          <ac:chgData name="Vicente Abel Granell Manuel" userId="S::vvgm14@educastillalamancha.es::419abf20-2993-49ca-9d56-219e07301525" providerId="AD" clId="Web-{668B2954-604C-4883-9738-0C5483F7D1F2}" dt="2023-01-17T12:07:41.347" v="64"/>
          <ac:spMkLst>
            <pc:docMk/>
            <pc:sldMk cId="1492502247" sldId="258"/>
            <ac:spMk id="8" creationId="{F5258B98-3BD5-0A20-B0E7-944EAEB2654A}"/>
          </ac:spMkLst>
        </pc:spChg>
        <pc:spChg chg="add">
          <ac:chgData name="Vicente Abel Granell Manuel" userId="S::vvgm14@educastillalamancha.es::419abf20-2993-49ca-9d56-219e07301525" providerId="AD" clId="Web-{668B2954-604C-4883-9738-0C5483F7D1F2}" dt="2023-01-17T12:07:41.347" v="64"/>
          <ac:spMkLst>
            <pc:docMk/>
            <pc:sldMk cId="1492502247" sldId="258"/>
            <ac:spMk id="12" creationId="{0760E4C7-47B8-4356-ABCA-CC9C79E2D2B6}"/>
          </ac:spMkLst>
        </pc:spChg>
        <pc:spChg chg="add">
          <ac:chgData name="Vicente Abel Granell Manuel" userId="S::vvgm14@educastillalamancha.es::419abf20-2993-49ca-9d56-219e07301525" providerId="AD" clId="Web-{668B2954-604C-4883-9738-0C5483F7D1F2}" dt="2023-01-17T12:07:41.347" v="64"/>
          <ac:spMkLst>
            <pc:docMk/>
            <pc:sldMk cId="1492502247" sldId="258"/>
            <ac:spMk id="14" creationId="{3F0586C3-A19F-D214-ABDE-30AD5B6669E5}"/>
          </ac:spMkLst>
        </pc:spChg>
        <pc:picChg chg="add">
          <ac:chgData name="Vicente Abel Granell Manuel" userId="S::vvgm14@educastillalamancha.es::419abf20-2993-49ca-9d56-219e07301525" providerId="AD" clId="Web-{668B2954-604C-4883-9738-0C5483F7D1F2}" dt="2023-01-17T12:07:41.347" v="64"/>
          <ac:picMkLst>
            <pc:docMk/>
            <pc:sldMk cId="1492502247" sldId="258"/>
            <ac:picMk id="4" creationId="{5F31B2E4-1FDF-3BA9-4A82-679D778CB019}"/>
          </ac:picMkLst>
        </pc:picChg>
        <pc:cxnChg chg="add">
          <ac:chgData name="Vicente Abel Granell Manuel" userId="S::vvgm14@educastillalamancha.es::419abf20-2993-49ca-9d56-219e07301525" providerId="AD" clId="Web-{668B2954-604C-4883-9738-0C5483F7D1F2}" dt="2023-01-17T12:07:41.347" v="64"/>
          <ac:cxnSpMkLst>
            <pc:docMk/>
            <pc:sldMk cId="1492502247" sldId="258"/>
            <ac:cxnSpMk id="10" creationId="{1C74AEE6-9CA7-5247-DC34-99634247DF50}"/>
          </ac:cxnSpMkLst>
        </pc:cxnChg>
        <pc:cxnChg chg="add">
          <ac:chgData name="Vicente Abel Granell Manuel" userId="S::vvgm14@educastillalamancha.es::419abf20-2993-49ca-9d56-219e07301525" providerId="AD" clId="Web-{668B2954-604C-4883-9738-0C5483F7D1F2}" dt="2023-01-17T12:07:41.347" v="64"/>
          <ac:cxnSpMkLst>
            <pc:docMk/>
            <pc:sldMk cId="1492502247" sldId="258"/>
            <ac:cxnSpMk id="16" creationId="{414C5C93-B9E9-4392-ADCF-ABF21209DD56}"/>
          </ac:cxnSpMkLst>
        </pc:cxnChg>
      </pc:sldChg>
      <pc:sldChg chg="addSp modSp new mod setBg">
        <pc:chgData name="Vicente Abel Granell Manuel" userId="S::vvgm14@educastillalamancha.es::419abf20-2993-49ca-9d56-219e07301525" providerId="AD" clId="Web-{668B2954-604C-4883-9738-0C5483F7D1F2}" dt="2023-01-17T12:17:12.960" v="153" actId="20577"/>
        <pc:sldMkLst>
          <pc:docMk/>
          <pc:sldMk cId="2256458724" sldId="259"/>
        </pc:sldMkLst>
        <pc:spChg chg="mod">
          <ac:chgData name="Vicente Abel Granell Manuel" userId="S::vvgm14@educastillalamancha.es::419abf20-2993-49ca-9d56-219e07301525" providerId="AD" clId="Web-{668B2954-604C-4883-9738-0C5483F7D1F2}" dt="2023-01-17T12:09:25.772" v="85"/>
          <ac:spMkLst>
            <pc:docMk/>
            <pc:sldMk cId="2256458724" sldId="259"/>
            <ac:spMk id="2" creationId="{602062CE-3950-DE4E-6C72-E12F0D6ACED9}"/>
          </ac:spMkLst>
        </pc:spChg>
        <pc:spChg chg="mod">
          <ac:chgData name="Vicente Abel Granell Manuel" userId="S::vvgm14@educastillalamancha.es::419abf20-2993-49ca-9d56-219e07301525" providerId="AD" clId="Web-{668B2954-604C-4883-9738-0C5483F7D1F2}" dt="2023-01-17T12:17:12.960" v="153" actId="20577"/>
          <ac:spMkLst>
            <pc:docMk/>
            <pc:sldMk cId="2256458724" sldId="259"/>
            <ac:spMk id="3" creationId="{99D49450-171B-3A2C-A269-10E8116B7E83}"/>
          </ac:spMkLst>
        </pc:spChg>
        <pc:spChg chg="add">
          <ac:chgData name="Vicente Abel Granell Manuel" userId="S::vvgm14@educastillalamancha.es::419abf20-2993-49ca-9d56-219e07301525" providerId="AD" clId="Web-{668B2954-604C-4883-9738-0C5483F7D1F2}" dt="2023-01-17T12:09:25.772" v="85"/>
          <ac:spMkLst>
            <pc:docMk/>
            <pc:sldMk cId="2256458724" sldId="259"/>
            <ac:spMk id="8" creationId="{20DB4423-716D-4B40-9498-69F5F3E5E077}"/>
          </ac:spMkLst>
        </pc:spChg>
        <pc:spChg chg="add">
          <ac:chgData name="Vicente Abel Granell Manuel" userId="S::vvgm14@educastillalamancha.es::419abf20-2993-49ca-9d56-219e07301525" providerId="AD" clId="Web-{668B2954-604C-4883-9738-0C5483F7D1F2}" dt="2023-01-17T12:09:25.772" v="85"/>
          <ac:spMkLst>
            <pc:docMk/>
            <pc:sldMk cId="2256458724" sldId="259"/>
            <ac:spMk id="10" creationId="{76BCBC0B-8296-56C5-38CB-8138FF84D464}"/>
          </ac:spMkLst>
        </pc:spChg>
      </pc:sldChg>
      <pc:sldChg chg="addSp modSp new mod setBg">
        <pc:chgData name="Vicente Abel Granell Manuel" userId="S::vvgm14@educastillalamancha.es::419abf20-2993-49ca-9d56-219e07301525" providerId="AD" clId="Web-{668B2954-604C-4883-9738-0C5483F7D1F2}" dt="2023-01-17T12:29:47.923" v="242" actId="14100"/>
        <pc:sldMkLst>
          <pc:docMk/>
          <pc:sldMk cId="2685562847" sldId="260"/>
        </pc:sldMkLst>
        <pc:spChg chg="mod">
          <ac:chgData name="Vicente Abel Granell Manuel" userId="S::vvgm14@educastillalamancha.es::419abf20-2993-49ca-9d56-219e07301525" providerId="AD" clId="Web-{668B2954-604C-4883-9738-0C5483F7D1F2}" dt="2023-01-17T12:10:27.743" v="96"/>
          <ac:spMkLst>
            <pc:docMk/>
            <pc:sldMk cId="2685562847" sldId="260"/>
            <ac:spMk id="2" creationId="{1DE3420F-5322-BBC7-5AC6-41BAEDBFE4BB}"/>
          </ac:spMkLst>
        </pc:spChg>
        <pc:spChg chg="mod">
          <ac:chgData name="Vicente Abel Granell Manuel" userId="S::vvgm14@educastillalamancha.es::419abf20-2993-49ca-9d56-219e07301525" providerId="AD" clId="Web-{668B2954-604C-4883-9738-0C5483F7D1F2}" dt="2023-01-17T12:29:47.923" v="242" actId="14100"/>
          <ac:spMkLst>
            <pc:docMk/>
            <pc:sldMk cId="2685562847" sldId="260"/>
            <ac:spMk id="3" creationId="{9479D1F2-B694-89FC-450E-8D482271E90D}"/>
          </ac:spMkLst>
        </pc:spChg>
        <pc:spChg chg="add">
          <ac:chgData name="Vicente Abel Granell Manuel" userId="S::vvgm14@educastillalamancha.es::419abf20-2993-49ca-9d56-219e07301525" providerId="AD" clId="Web-{668B2954-604C-4883-9738-0C5483F7D1F2}" dt="2023-01-17T12:10:27.743" v="96"/>
          <ac:spMkLst>
            <pc:docMk/>
            <pc:sldMk cId="2685562847" sldId="260"/>
            <ac:spMk id="8" creationId="{20DB4423-716D-4B40-9498-69F5F3E5E077}"/>
          </ac:spMkLst>
        </pc:spChg>
        <pc:spChg chg="add">
          <ac:chgData name="Vicente Abel Granell Manuel" userId="S::vvgm14@educastillalamancha.es::419abf20-2993-49ca-9d56-219e07301525" providerId="AD" clId="Web-{668B2954-604C-4883-9738-0C5483F7D1F2}" dt="2023-01-17T12:10:27.743" v="96"/>
          <ac:spMkLst>
            <pc:docMk/>
            <pc:sldMk cId="2685562847" sldId="260"/>
            <ac:spMk id="10" creationId="{251A3FD3-5F62-76B1-5A5A-C5D570356EFF}"/>
          </ac:spMkLst>
        </pc:spChg>
      </pc:sldChg>
      <pc:sldChg chg="addSp modSp new mod setBg">
        <pc:chgData name="Vicente Abel Granell Manuel" userId="S::vvgm14@educastillalamancha.es::419abf20-2993-49ca-9d56-219e07301525" providerId="AD" clId="Web-{668B2954-604C-4883-9738-0C5483F7D1F2}" dt="2023-01-17T12:31:25.942" v="250" actId="14100"/>
        <pc:sldMkLst>
          <pc:docMk/>
          <pc:sldMk cId="1212401846" sldId="261"/>
        </pc:sldMkLst>
        <pc:spChg chg="mod">
          <ac:chgData name="Vicente Abel Granell Manuel" userId="S::vvgm14@educastillalamancha.es::419abf20-2993-49ca-9d56-219e07301525" providerId="AD" clId="Web-{668B2954-604C-4883-9738-0C5483F7D1F2}" dt="2023-01-17T12:12:47.654" v="122"/>
          <ac:spMkLst>
            <pc:docMk/>
            <pc:sldMk cId="1212401846" sldId="261"/>
            <ac:spMk id="2" creationId="{C51F68F7-2BC1-9530-3149-C441E94C31C3}"/>
          </ac:spMkLst>
        </pc:spChg>
        <pc:spChg chg="mod">
          <ac:chgData name="Vicente Abel Granell Manuel" userId="S::vvgm14@educastillalamancha.es::419abf20-2993-49ca-9d56-219e07301525" providerId="AD" clId="Web-{668B2954-604C-4883-9738-0C5483F7D1F2}" dt="2023-01-17T12:31:25.942" v="250" actId="14100"/>
          <ac:spMkLst>
            <pc:docMk/>
            <pc:sldMk cId="1212401846" sldId="261"/>
            <ac:spMk id="3" creationId="{E7A18222-65E2-7000-21C9-00569C780B9A}"/>
          </ac:spMkLst>
        </pc:spChg>
        <pc:spChg chg="add">
          <ac:chgData name="Vicente Abel Granell Manuel" userId="S::vvgm14@educastillalamancha.es::419abf20-2993-49ca-9d56-219e07301525" providerId="AD" clId="Web-{668B2954-604C-4883-9738-0C5483F7D1F2}" dt="2023-01-17T12:12:47.654" v="122"/>
          <ac:spMkLst>
            <pc:docMk/>
            <pc:sldMk cId="1212401846" sldId="261"/>
            <ac:spMk id="8" creationId="{20DB4423-716D-4B40-9498-69F5F3E5E077}"/>
          </ac:spMkLst>
        </pc:spChg>
        <pc:spChg chg="add">
          <ac:chgData name="Vicente Abel Granell Manuel" userId="S::vvgm14@educastillalamancha.es::419abf20-2993-49ca-9d56-219e07301525" providerId="AD" clId="Web-{668B2954-604C-4883-9738-0C5483F7D1F2}" dt="2023-01-17T12:12:47.654" v="122"/>
          <ac:spMkLst>
            <pc:docMk/>
            <pc:sldMk cId="1212401846" sldId="261"/>
            <ac:spMk id="10" creationId="{251A3FD3-5F62-76B1-5A5A-C5D570356EFF}"/>
          </ac:spMkLst>
        </pc:spChg>
      </pc:sldChg>
      <pc:sldChg chg="addSp delSp modSp new mod setBg">
        <pc:chgData name="Vicente Abel Granell Manuel" userId="S::vvgm14@educastillalamancha.es::419abf20-2993-49ca-9d56-219e07301525" providerId="AD" clId="Web-{668B2954-604C-4883-9738-0C5483F7D1F2}" dt="2023-01-17T12:13:41.593" v="135"/>
        <pc:sldMkLst>
          <pc:docMk/>
          <pc:sldMk cId="1280942670" sldId="262"/>
        </pc:sldMkLst>
        <pc:spChg chg="mod">
          <ac:chgData name="Vicente Abel Granell Manuel" userId="S::vvgm14@educastillalamancha.es::419abf20-2993-49ca-9d56-219e07301525" providerId="AD" clId="Web-{668B2954-604C-4883-9738-0C5483F7D1F2}" dt="2023-01-17T12:13:41.593" v="135"/>
          <ac:spMkLst>
            <pc:docMk/>
            <pc:sldMk cId="1280942670" sldId="262"/>
            <ac:spMk id="2" creationId="{5B39D10C-CFA4-AFD6-133B-C039CBE72325}"/>
          </ac:spMkLst>
        </pc:spChg>
        <pc:spChg chg="mod">
          <ac:chgData name="Vicente Abel Granell Manuel" userId="S::vvgm14@educastillalamancha.es::419abf20-2993-49ca-9d56-219e07301525" providerId="AD" clId="Web-{668B2954-604C-4883-9738-0C5483F7D1F2}" dt="2023-01-17T12:13:41.593" v="135"/>
          <ac:spMkLst>
            <pc:docMk/>
            <pc:sldMk cId="1280942670" sldId="262"/>
            <ac:spMk id="3" creationId="{F142F557-883E-8E87-3F32-372AF8CCB3A5}"/>
          </ac:spMkLst>
        </pc:spChg>
        <pc:spChg chg="add del">
          <ac:chgData name="Vicente Abel Granell Manuel" userId="S::vvgm14@educastillalamancha.es::419abf20-2993-49ca-9d56-219e07301525" providerId="AD" clId="Web-{668B2954-604C-4883-9738-0C5483F7D1F2}" dt="2023-01-17T12:13:41.578" v="134"/>
          <ac:spMkLst>
            <pc:docMk/>
            <pc:sldMk cId="1280942670" sldId="262"/>
            <ac:spMk id="8" creationId="{A4E9F8B3-8282-4A93-BBF8-3342538A70FB}"/>
          </ac:spMkLst>
        </pc:spChg>
        <pc:spChg chg="add del">
          <ac:chgData name="Vicente Abel Granell Manuel" userId="S::vvgm14@educastillalamancha.es::419abf20-2993-49ca-9d56-219e07301525" providerId="AD" clId="Web-{668B2954-604C-4883-9738-0C5483F7D1F2}" dt="2023-01-17T12:13:41.578" v="134"/>
          <ac:spMkLst>
            <pc:docMk/>
            <pc:sldMk cId="1280942670" sldId="262"/>
            <ac:spMk id="10" creationId="{FAD0C187-3AFD-0C5E-AE37-8EFD0920173A}"/>
          </ac:spMkLst>
        </pc:spChg>
        <pc:spChg chg="add">
          <ac:chgData name="Vicente Abel Granell Manuel" userId="S::vvgm14@educastillalamancha.es::419abf20-2993-49ca-9d56-219e07301525" providerId="AD" clId="Web-{668B2954-604C-4883-9738-0C5483F7D1F2}" dt="2023-01-17T12:13:41.593" v="135"/>
          <ac:spMkLst>
            <pc:docMk/>
            <pc:sldMk cId="1280942670" sldId="262"/>
            <ac:spMk id="12" creationId="{20DB4423-716D-4B40-9498-69F5F3E5E077}"/>
          </ac:spMkLst>
        </pc:spChg>
        <pc:spChg chg="add">
          <ac:chgData name="Vicente Abel Granell Manuel" userId="S::vvgm14@educastillalamancha.es::419abf20-2993-49ca-9d56-219e07301525" providerId="AD" clId="Web-{668B2954-604C-4883-9738-0C5483F7D1F2}" dt="2023-01-17T12:13:41.593" v="135"/>
          <ac:spMkLst>
            <pc:docMk/>
            <pc:sldMk cId="1280942670" sldId="262"/>
            <ac:spMk id="13" creationId="{76BCBC0B-8296-56C5-38CB-8138FF84D464}"/>
          </ac:spMkLst>
        </pc:spChg>
      </pc:sldChg>
      <pc:sldChg chg="addSp modSp new mod setBg">
        <pc:chgData name="Vicente Abel Granell Manuel" userId="S::vvgm14@educastillalamancha.es::419abf20-2993-49ca-9d56-219e07301525" providerId="AD" clId="Web-{668B2954-604C-4883-9738-0C5483F7D1F2}" dt="2023-01-17T12:28:57.593" v="234" actId="20577"/>
        <pc:sldMkLst>
          <pc:docMk/>
          <pc:sldMk cId="3432456816" sldId="263"/>
        </pc:sldMkLst>
        <pc:spChg chg="mod">
          <ac:chgData name="Vicente Abel Granell Manuel" userId="S::vvgm14@educastillalamancha.es::419abf20-2993-49ca-9d56-219e07301525" providerId="AD" clId="Web-{668B2954-604C-4883-9738-0C5483F7D1F2}" dt="2023-01-17T12:17:15.647" v="154"/>
          <ac:spMkLst>
            <pc:docMk/>
            <pc:sldMk cId="3432456816" sldId="263"/>
            <ac:spMk id="2" creationId="{44DC7E92-BFB0-F6C7-6404-1C6D642935AB}"/>
          </ac:spMkLst>
        </pc:spChg>
        <pc:spChg chg="mod">
          <ac:chgData name="Vicente Abel Granell Manuel" userId="S::vvgm14@educastillalamancha.es::419abf20-2993-49ca-9d56-219e07301525" providerId="AD" clId="Web-{668B2954-604C-4883-9738-0C5483F7D1F2}" dt="2023-01-17T12:28:57.593" v="234" actId="20577"/>
          <ac:spMkLst>
            <pc:docMk/>
            <pc:sldMk cId="3432456816" sldId="263"/>
            <ac:spMk id="3" creationId="{58206AC9-E691-590C-BD48-414406321301}"/>
          </ac:spMkLst>
        </pc:spChg>
        <pc:spChg chg="add">
          <ac:chgData name="Vicente Abel Granell Manuel" userId="S::vvgm14@educastillalamancha.es::419abf20-2993-49ca-9d56-219e07301525" providerId="AD" clId="Web-{668B2954-604C-4883-9738-0C5483F7D1F2}" dt="2023-01-17T12:17:15.647" v="154"/>
          <ac:spMkLst>
            <pc:docMk/>
            <pc:sldMk cId="3432456816" sldId="263"/>
            <ac:spMk id="8" creationId="{20DB4423-716D-4B40-9498-69F5F3E5E077}"/>
          </ac:spMkLst>
        </pc:spChg>
        <pc:spChg chg="add">
          <ac:chgData name="Vicente Abel Granell Manuel" userId="S::vvgm14@educastillalamancha.es::419abf20-2993-49ca-9d56-219e07301525" providerId="AD" clId="Web-{668B2954-604C-4883-9738-0C5483F7D1F2}" dt="2023-01-17T12:17:15.647" v="154"/>
          <ac:spMkLst>
            <pc:docMk/>
            <pc:sldMk cId="3432456816" sldId="263"/>
            <ac:spMk id="10" creationId="{251A3FD3-5F62-76B1-5A5A-C5D570356EFF}"/>
          </ac:spMkLst>
        </pc:spChg>
      </pc:sldChg>
      <pc:sldChg chg="addSp delSp modSp new mod setBg">
        <pc:chgData name="Vicente Abel Granell Manuel" userId="S::vvgm14@educastillalamancha.es::419abf20-2993-49ca-9d56-219e07301525" providerId="AD" clId="Web-{668B2954-604C-4883-9738-0C5483F7D1F2}" dt="2023-01-17T12:19:13.573" v="173" actId="14100"/>
        <pc:sldMkLst>
          <pc:docMk/>
          <pc:sldMk cId="3600098881" sldId="264"/>
        </pc:sldMkLst>
        <pc:spChg chg="mod">
          <ac:chgData name="Vicente Abel Granell Manuel" userId="S::vvgm14@educastillalamancha.es::419abf20-2993-49ca-9d56-219e07301525" providerId="AD" clId="Web-{668B2954-604C-4883-9738-0C5483F7D1F2}" dt="2023-01-17T12:18:57.495" v="171"/>
          <ac:spMkLst>
            <pc:docMk/>
            <pc:sldMk cId="3600098881" sldId="264"/>
            <ac:spMk id="2" creationId="{D4661C82-4D87-2D53-981F-6E7798BFAC99}"/>
          </ac:spMkLst>
        </pc:spChg>
        <pc:spChg chg="del mod">
          <ac:chgData name="Vicente Abel Granell Manuel" userId="S::vvgm14@educastillalamancha.es::419abf20-2993-49ca-9d56-219e07301525" providerId="AD" clId="Web-{668B2954-604C-4883-9738-0C5483F7D1F2}" dt="2023-01-17T12:18:57.495" v="171"/>
          <ac:spMkLst>
            <pc:docMk/>
            <pc:sldMk cId="3600098881" sldId="264"/>
            <ac:spMk id="3" creationId="{D9546942-FB55-5E2D-63C5-B3C7ADBF62D3}"/>
          </ac:spMkLst>
        </pc:spChg>
        <pc:spChg chg="add del">
          <ac:chgData name="Vicente Abel Granell Manuel" userId="S::vvgm14@educastillalamancha.es::419abf20-2993-49ca-9d56-219e07301525" providerId="AD" clId="Web-{668B2954-604C-4883-9738-0C5483F7D1F2}" dt="2023-01-17T12:18:57.495" v="171"/>
          <ac:spMkLst>
            <pc:docMk/>
            <pc:sldMk cId="3600098881" sldId="264"/>
            <ac:spMk id="8" creationId="{20DB4423-716D-4B40-9498-69F5F3E5E077}"/>
          </ac:spMkLst>
        </pc:spChg>
        <pc:spChg chg="add del">
          <ac:chgData name="Vicente Abel Granell Manuel" userId="S::vvgm14@educastillalamancha.es::419abf20-2993-49ca-9d56-219e07301525" providerId="AD" clId="Web-{668B2954-604C-4883-9738-0C5483F7D1F2}" dt="2023-01-17T12:18:57.495" v="171"/>
          <ac:spMkLst>
            <pc:docMk/>
            <pc:sldMk cId="3600098881" sldId="264"/>
            <ac:spMk id="10" creationId="{76BCBC0B-8296-56C5-38CB-8138FF84D464}"/>
          </ac:spMkLst>
        </pc:spChg>
        <pc:spChg chg="add">
          <ac:chgData name="Vicente Abel Granell Manuel" userId="S::vvgm14@educastillalamancha.es::419abf20-2993-49ca-9d56-219e07301525" providerId="AD" clId="Web-{668B2954-604C-4883-9738-0C5483F7D1F2}" dt="2023-01-17T12:18:57.495" v="171"/>
          <ac:spMkLst>
            <pc:docMk/>
            <pc:sldMk cId="3600098881" sldId="264"/>
            <ac:spMk id="16" creationId="{1C8B38D4-9D92-4608-A16B-260E8CC21335}"/>
          </ac:spMkLst>
        </pc:spChg>
        <pc:spChg chg="add">
          <ac:chgData name="Vicente Abel Granell Manuel" userId="S::vvgm14@educastillalamancha.es::419abf20-2993-49ca-9d56-219e07301525" providerId="AD" clId="Web-{668B2954-604C-4883-9738-0C5483F7D1F2}" dt="2023-01-17T12:18:57.495" v="171"/>
          <ac:spMkLst>
            <pc:docMk/>
            <pc:sldMk cId="3600098881" sldId="264"/>
            <ac:spMk id="18" creationId="{E9D51C6D-A440-71F4-45C3-86809652EBEC}"/>
          </ac:spMkLst>
        </pc:spChg>
        <pc:graphicFrameChg chg="add mod">
          <ac:chgData name="Vicente Abel Granell Manuel" userId="S::vvgm14@educastillalamancha.es::419abf20-2993-49ca-9d56-219e07301525" providerId="AD" clId="Web-{668B2954-604C-4883-9738-0C5483F7D1F2}" dt="2023-01-17T12:19:13.573" v="173" actId="14100"/>
          <ac:graphicFrameMkLst>
            <pc:docMk/>
            <pc:sldMk cId="3600098881" sldId="264"/>
            <ac:graphicFrameMk id="12" creationId="{03864AF1-3894-80A9-A97D-622CB5B05DFA}"/>
          </ac:graphicFrameMkLst>
        </pc:graphicFrameChg>
      </pc:sldChg>
      <pc:sldChg chg="addSp delSp modSp new mod setBg">
        <pc:chgData name="Vicente Abel Granell Manuel" userId="S::vvgm14@educastillalamancha.es::419abf20-2993-49ca-9d56-219e07301525" providerId="AD" clId="Web-{668B2954-604C-4883-9738-0C5483F7D1F2}" dt="2023-01-17T12:21:48.922" v="211" actId="14100"/>
        <pc:sldMkLst>
          <pc:docMk/>
          <pc:sldMk cId="566133272" sldId="265"/>
        </pc:sldMkLst>
        <pc:spChg chg="mod">
          <ac:chgData name="Vicente Abel Granell Manuel" userId="S::vvgm14@educastillalamancha.es::419abf20-2993-49ca-9d56-219e07301525" providerId="AD" clId="Web-{668B2954-604C-4883-9738-0C5483F7D1F2}" dt="2023-01-17T12:21:25.984" v="205"/>
          <ac:spMkLst>
            <pc:docMk/>
            <pc:sldMk cId="566133272" sldId="265"/>
            <ac:spMk id="2" creationId="{091A87F3-9DF8-0BFF-E2E3-DF9D544AE565}"/>
          </ac:spMkLst>
        </pc:spChg>
        <pc:spChg chg="add del mod">
          <ac:chgData name="Vicente Abel Granell Manuel" userId="S::vvgm14@educastillalamancha.es::419abf20-2993-49ca-9d56-219e07301525" providerId="AD" clId="Web-{668B2954-604C-4883-9738-0C5483F7D1F2}" dt="2023-01-17T12:21:25.984" v="205"/>
          <ac:spMkLst>
            <pc:docMk/>
            <pc:sldMk cId="566133272" sldId="265"/>
            <ac:spMk id="3" creationId="{42D18B95-17B4-474E-D8EC-821BF53ECA53}"/>
          </ac:spMkLst>
        </pc:spChg>
        <pc:spChg chg="add">
          <ac:chgData name="Vicente Abel Granell Manuel" userId="S::vvgm14@educastillalamancha.es::419abf20-2993-49ca-9d56-219e07301525" providerId="AD" clId="Web-{668B2954-604C-4883-9738-0C5483F7D1F2}" dt="2023-01-17T12:21:25.984" v="205"/>
          <ac:spMkLst>
            <pc:docMk/>
            <pc:sldMk cId="566133272" sldId="265"/>
            <ac:spMk id="8" creationId="{20DB4423-716D-4B40-9498-69F5F3E5E077}"/>
          </ac:spMkLst>
        </pc:spChg>
        <pc:spChg chg="add del">
          <ac:chgData name="Vicente Abel Granell Manuel" userId="S::vvgm14@educastillalamancha.es::419abf20-2993-49ca-9d56-219e07301525" providerId="AD" clId="Web-{668B2954-604C-4883-9738-0C5483F7D1F2}" dt="2023-01-17T12:21:25.984" v="204"/>
          <ac:spMkLst>
            <pc:docMk/>
            <pc:sldMk cId="566133272" sldId="265"/>
            <ac:spMk id="9" creationId="{F5258B98-3BD5-0A20-B0E7-944EAEB2654A}"/>
          </ac:spMkLst>
        </pc:spChg>
        <pc:spChg chg="add">
          <ac:chgData name="Vicente Abel Granell Manuel" userId="S::vvgm14@educastillalamancha.es::419abf20-2993-49ca-9d56-219e07301525" providerId="AD" clId="Web-{668B2954-604C-4883-9738-0C5483F7D1F2}" dt="2023-01-17T12:21:25.984" v="205"/>
          <ac:spMkLst>
            <pc:docMk/>
            <pc:sldMk cId="566133272" sldId="265"/>
            <ac:spMk id="10" creationId="{671BC198-08D0-820F-FBC4-2BA38BB6A6F5}"/>
          </ac:spMkLst>
        </pc:spChg>
        <pc:spChg chg="add">
          <ac:chgData name="Vicente Abel Granell Manuel" userId="S::vvgm14@educastillalamancha.es::419abf20-2993-49ca-9d56-219e07301525" providerId="AD" clId="Web-{668B2954-604C-4883-9738-0C5483F7D1F2}" dt="2023-01-17T12:21:25.984" v="205"/>
          <ac:spMkLst>
            <pc:docMk/>
            <pc:sldMk cId="566133272" sldId="265"/>
            <ac:spMk id="12" creationId="{76BCBC0B-8296-56C5-38CB-8138FF84D464}"/>
          </ac:spMkLst>
        </pc:spChg>
        <pc:spChg chg="add del">
          <ac:chgData name="Vicente Abel Granell Manuel" userId="S::vvgm14@educastillalamancha.es::419abf20-2993-49ca-9d56-219e07301525" providerId="AD" clId="Web-{668B2954-604C-4883-9738-0C5483F7D1F2}" dt="2023-01-17T12:21:25.984" v="204"/>
          <ac:spMkLst>
            <pc:docMk/>
            <pc:sldMk cId="566133272" sldId="265"/>
            <ac:spMk id="13" creationId="{0760E4C7-47B8-4356-ABCA-CC9C79E2D2B6}"/>
          </ac:spMkLst>
        </pc:spChg>
        <pc:spChg chg="add del">
          <ac:chgData name="Vicente Abel Granell Manuel" userId="S::vvgm14@educastillalamancha.es::419abf20-2993-49ca-9d56-219e07301525" providerId="AD" clId="Web-{668B2954-604C-4883-9738-0C5483F7D1F2}" dt="2023-01-17T12:21:25.984" v="204"/>
          <ac:spMkLst>
            <pc:docMk/>
            <pc:sldMk cId="566133272" sldId="265"/>
            <ac:spMk id="15" creationId="{CEB96CAC-5A33-8303-9C73-1B3220A5D3FA}"/>
          </ac:spMkLst>
        </pc:spChg>
        <pc:spChg chg="add mod">
          <ac:chgData name="Vicente Abel Granell Manuel" userId="S::vvgm14@educastillalamancha.es::419abf20-2993-49ca-9d56-219e07301525" providerId="AD" clId="Web-{668B2954-604C-4883-9738-0C5483F7D1F2}" dt="2023-01-17T12:21:48.922" v="211" actId="14100"/>
          <ac:spMkLst>
            <pc:docMk/>
            <pc:sldMk cId="566133272" sldId="265"/>
            <ac:spMk id="19" creationId="{42D18B95-17B4-474E-D8EC-821BF53ECA53}"/>
          </ac:spMkLst>
        </pc:spChg>
        <pc:picChg chg="add del">
          <ac:chgData name="Vicente Abel Granell Manuel" userId="S::vvgm14@educastillalamancha.es::419abf20-2993-49ca-9d56-219e07301525" providerId="AD" clId="Web-{668B2954-604C-4883-9738-0C5483F7D1F2}" dt="2023-01-17T12:21:25.984" v="204"/>
          <ac:picMkLst>
            <pc:docMk/>
            <pc:sldMk cId="566133272" sldId="265"/>
            <ac:picMk id="5" creationId="{39CB1286-4DE5-C08B-652F-91A601FDDDC3}"/>
          </ac:picMkLst>
        </pc:picChg>
        <pc:cxnChg chg="add del">
          <ac:chgData name="Vicente Abel Granell Manuel" userId="S::vvgm14@educastillalamancha.es::419abf20-2993-49ca-9d56-219e07301525" providerId="AD" clId="Web-{668B2954-604C-4883-9738-0C5483F7D1F2}" dt="2023-01-17T12:21:25.984" v="204"/>
          <ac:cxnSpMkLst>
            <pc:docMk/>
            <pc:sldMk cId="566133272" sldId="265"/>
            <ac:cxnSpMk id="11" creationId="{1C74AEE6-9CA7-5247-DC34-99634247DF50}"/>
          </ac:cxnSpMkLst>
        </pc:cxnChg>
        <pc:cxnChg chg="add del">
          <ac:chgData name="Vicente Abel Granell Manuel" userId="S::vvgm14@educastillalamancha.es::419abf20-2993-49ca-9d56-219e07301525" providerId="AD" clId="Web-{668B2954-604C-4883-9738-0C5483F7D1F2}" dt="2023-01-17T12:21:25.984" v="204"/>
          <ac:cxnSpMkLst>
            <pc:docMk/>
            <pc:sldMk cId="566133272" sldId="265"/>
            <ac:cxnSpMk id="17" creationId="{7454BE46-239F-BB50-4643-61FF5943B7F9}"/>
          </ac:cxnSpMkLst>
        </pc:cxnChg>
      </pc:sldChg>
      <pc:sldMasterChg chg="del delSldLayout">
        <pc:chgData name="Vicente Abel Granell Manuel" userId="S::vvgm14@educastillalamancha.es::419abf20-2993-49ca-9d56-219e07301525" providerId="AD" clId="Web-{668B2954-604C-4883-9738-0C5483F7D1F2}" dt="2023-01-17T12:00:40.879" v="0"/>
        <pc:sldMasterMkLst>
          <pc:docMk/>
          <pc:sldMasterMk cId="0" sldId="2147483648"/>
        </pc:sldMasterMkLst>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49"/>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0"/>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1"/>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2"/>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3"/>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4"/>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5"/>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6"/>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7"/>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8"/>
          </pc:sldLayoutMkLst>
        </pc:sldLayoutChg>
        <pc:sldLayoutChg chg="del">
          <pc:chgData name="Vicente Abel Granell Manuel" userId="S::vvgm14@educastillalamancha.es::419abf20-2993-49ca-9d56-219e07301525" providerId="AD" clId="Web-{668B2954-604C-4883-9738-0C5483F7D1F2}" dt="2023-01-17T12:00:40.879" v="0"/>
          <pc:sldLayoutMkLst>
            <pc:docMk/>
            <pc:sldMasterMk cId="0" sldId="2147483648"/>
            <pc:sldLayoutMk cId="0" sldId="2147483659"/>
          </pc:sldLayoutMkLst>
        </pc:sldLayoutChg>
      </pc:sldMasterChg>
      <pc:sldMasterChg chg="add addSldLayout">
        <pc:chgData name="Vicente Abel Granell Manuel" userId="S::vvgm14@educastillalamancha.es::419abf20-2993-49ca-9d56-219e07301525" providerId="AD" clId="Web-{668B2954-604C-4883-9738-0C5483F7D1F2}" dt="2023-01-17T12:00:40.879" v="0"/>
        <pc:sldMasterMkLst>
          <pc:docMk/>
          <pc:sldMasterMk cId="2432860970" sldId="2147483726"/>
        </pc:sldMasterMkLst>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1787472180" sldId="2147483715"/>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3455621782" sldId="2147483716"/>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610209601" sldId="2147483717"/>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2352520297" sldId="2147483718"/>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4214237534" sldId="2147483719"/>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274993280" sldId="2147483720"/>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120872432" sldId="2147483721"/>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2324750987" sldId="2147483722"/>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3237115354" sldId="2147483723"/>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284544735" sldId="2147483724"/>
          </pc:sldLayoutMkLst>
        </pc:sldLayoutChg>
        <pc:sldLayoutChg chg="add">
          <pc:chgData name="Vicente Abel Granell Manuel" userId="S::vvgm14@educastillalamancha.es::419abf20-2993-49ca-9d56-219e07301525" providerId="AD" clId="Web-{668B2954-604C-4883-9738-0C5483F7D1F2}" dt="2023-01-17T12:00:40.879" v="0"/>
          <pc:sldLayoutMkLst>
            <pc:docMk/>
            <pc:sldMasterMk cId="2432860970" sldId="2147483726"/>
            <pc:sldLayoutMk cId="2959296763" sldId="2147483725"/>
          </pc:sldLayoutMkLst>
        </pc:sldLayoutChg>
      </pc:sldMasterChg>
    </pc:docChg>
  </pc:docChgLst>
  <pc:docChgLst>
    <pc:chgData name="Vicente Abel Granell Manuel" userId="S::vvgm14@educastillalamancha.es::419abf20-2993-49ca-9d56-219e07301525" providerId="AD" clId="Web-{10AAF218-5152-3F7C-32C6-B4D34A2FEFD5}"/>
    <pc:docChg chg="addSld modSld">
      <pc:chgData name="Vicente Abel Granell Manuel" userId="S::vvgm14@educastillalamancha.es::419abf20-2993-49ca-9d56-219e07301525" providerId="AD" clId="Web-{10AAF218-5152-3F7C-32C6-B4D34A2FEFD5}" dt="2023-01-17T21:48:02.617" v="39" actId="20577"/>
      <pc:docMkLst>
        <pc:docMk/>
      </pc:docMkLst>
      <pc:sldChg chg="addSp delSp modSp">
        <pc:chgData name="Vicente Abel Granell Manuel" userId="S::vvgm14@educastillalamancha.es::419abf20-2993-49ca-9d56-219e07301525" providerId="AD" clId="Web-{10AAF218-5152-3F7C-32C6-B4D34A2FEFD5}" dt="2023-01-17T21:47:52.867" v="28" actId="20577"/>
        <pc:sldMkLst>
          <pc:docMk/>
          <pc:sldMk cId="4245093255" sldId="273"/>
        </pc:sldMkLst>
        <pc:spChg chg="mod">
          <ac:chgData name="Vicente Abel Granell Manuel" userId="S::vvgm14@educastillalamancha.es::419abf20-2993-49ca-9d56-219e07301525" providerId="AD" clId="Web-{10AAF218-5152-3F7C-32C6-B4D34A2FEFD5}" dt="2023-01-17T21:47:52.867" v="28" actId="20577"/>
          <ac:spMkLst>
            <pc:docMk/>
            <pc:sldMk cId="4245093255" sldId="273"/>
            <ac:spMk id="2" creationId="{E0D3C61B-2DD0-4358-1165-FF3D3677F6F5}"/>
          </ac:spMkLst>
        </pc:spChg>
        <pc:spChg chg="del">
          <ac:chgData name="Vicente Abel Granell Manuel" userId="S::vvgm14@educastillalamancha.es::419abf20-2993-49ca-9d56-219e07301525" providerId="AD" clId="Web-{10AAF218-5152-3F7C-32C6-B4D34A2FEFD5}" dt="2023-01-17T21:44:03.625" v="0"/>
          <ac:spMkLst>
            <pc:docMk/>
            <pc:sldMk cId="4245093255" sldId="273"/>
            <ac:spMk id="9" creationId="{1C8B38D4-9D92-4608-A16B-260E8CC21335}"/>
          </ac:spMkLst>
        </pc:spChg>
        <pc:spChg chg="del">
          <ac:chgData name="Vicente Abel Granell Manuel" userId="S::vvgm14@educastillalamancha.es::419abf20-2993-49ca-9d56-219e07301525" providerId="AD" clId="Web-{10AAF218-5152-3F7C-32C6-B4D34A2FEFD5}" dt="2023-01-17T21:44:03.625" v="0"/>
          <ac:spMkLst>
            <pc:docMk/>
            <pc:sldMk cId="4245093255" sldId="273"/>
            <ac:spMk id="11" creationId="{E9D51C6D-A440-71F4-45C3-86809652EBEC}"/>
          </ac:spMkLst>
        </pc:spChg>
        <pc:spChg chg="del">
          <ac:chgData name="Vicente Abel Granell Manuel" userId="S::vvgm14@educastillalamancha.es::419abf20-2993-49ca-9d56-219e07301525" providerId="AD" clId="Web-{10AAF218-5152-3F7C-32C6-B4D34A2FEFD5}" dt="2023-01-17T21:44:03.625" v="0"/>
          <ac:spMkLst>
            <pc:docMk/>
            <pc:sldMk cId="4245093255" sldId="273"/>
            <ac:spMk id="16" creationId="{99FA5DBC-93F5-A63F-41A3-8C0F26EE5E9B}"/>
          </ac:spMkLst>
        </pc:spChg>
        <pc:spChg chg="add del">
          <ac:chgData name="Vicente Abel Granell Manuel" userId="S::vvgm14@educastillalamancha.es::419abf20-2993-49ca-9d56-219e07301525" providerId="AD" clId="Web-{10AAF218-5152-3F7C-32C6-B4D34A2FEFD5}" dt="2023-01-17T21:46:36.911" v="13"/>
          <ac:spMkLst>
            <pc:docMk/>
            <pc:sldMk cId="4245093255" sldId="273"/>
            <ac:spMk id="18" creationId="{1C8B38D4-9D92-4608-A16B-260E8CC21335}"/>
          </ac:spMkLst>
        </pc:spChg>
        <pc:spChg chg="add del">
          <ac:chgData name="Vicente Abel Granell Manuel" userId="S::vvgm14@educastillalamancha.es::419abf20-2993-49ca-9d56-219e07301525" providerId="AD" clId="Web-{10AAF218-5152-3F7C-32C6-B4D34A2FEFD5}" dt="2023-01-17T21:46:36.911" v="13"/>
          <ac:spMkLst>
            <pc:docMk/>
            <pc:sldMk cId="4245093255" sldId="273"/>
            <ac:spMk id="19" creationId="{0B25D2F4-7A0E-ACA7-3A97-AEE028D25753}"/>
          </ac:spMkLst>
        </pc:spChg>
        <pc:spChg chg="add mod">
          <ac:chgData name="Vicente Abel Granell Manuel" userId="S::vvgm14@educastillalamancha.es::419abf20-2993-49ca-9d56-219e07301525" providerId="AD" clId="Web-{10AAF218-5152-3F7C-32C6-B4D34A2FEFD5}" dt="2023-01-17T21:47:30.241" v="24" actId="14100"/>
          <ac:spMkLst>
            <pc:docMk/>
            <pc:sldMk cId="4245093255" sldId="273"/>
            <ac:spMk id="33" creationId="{9244011D-2492-2D53-7305-0AC3A230ED72}"/>
          </ac:spMkLst>
        </pc:spChg>
        <pc:spChg chg="add">
          <ac:chgData name="Vicente Abel Granell Manuel" userId="S::vvgm14@educastillalamancha.es::419abf20-2993-49ca-9d56-219e07301525" providerId="AD" clId="Web-{10AAF218-5152-3F7C-32C6-B4D34A2FEFD5}" dt="2023-01-17T21:46:36.911" v="13"/>
          <ac:spMkLst>
            <pc:docMk/>
            <pc:sldMk cId="4245093255" sldId="273"/>
            <ac:spMk id="38" creationId="{20DB4423-716D-4B40-9498-69F5F3E5E077}"/>
          </ac:spMkLst>
        </pc:spChg>
        <pc:spChg chg="add">
          <ac:chgData name="Vicente Abel Granell Manuel" userId="S::vvgm14@educastillalamancha.es::419abf20-2993-49ca-9d56-219e07301525" providerId="AD" clId="Web-{10AAF218-5152-3F7C-32C6-B4D34A2FEFD5}" dt="2023-01-17T21:46:36.911" v="13"/>
          <ac:spMkLst>
            <pc:docMk/>
            <pc:sldMk cId="4245093255" sldId="273"/>
            <ac:spMk id="40" creationId="{671BC198-08D0-820F-FBC4-2BA38BB6A6F5}"/>
          </ac:spMkLst>
        </pc:spChg>
        <pc:spChg chg="add">
          <ac:chgData name="Vicente Abel Granell Manuel" userId="S::vvgm14@educastillalamancha.es::419abf20-2993-49ca-9d56-219e07301525" providerId="AD" clId="Web-{10AAF218-5152-3F7C-32C6-B4D34A2FEFD5}" dt="2023-01-17T21:46:36.911" v="13"/>
          <ac:spMkLst>
            <pc:docMk/>
            <pc:sldMk cId="4245093255" sldId="273"/>
            <ac:spMk id="42" creationId="{76BCBC0B-8296-56C5-38CB-8138FF84D464}"/>
          </ac:spMkLst>
        </pc:spChg>
        <pc:graphicFrameChg chg="del mod modGraphic">
          <ac:chgData name="Vicente Abel Granell Manuel" userId="S::vvgm14@educastillalamancha.es::419abf20-2993-49ca-9d56-219e07301525" providerId="AD" clId="Web-{10AAF218-5152-3F7C-32C6-B4D34A2FEFD5}" dt="2023-01-17T21:45:25.334" v="4"/>
          <ac:graphicFrameMkLst>
            <pc:docMk/>
            <pc:sldMk cId="4245093255" sldId="273"/>
            <ac:graphicFrameMk id="5" creationId="{B9578E5D-D548-77E9-3638-7241A4301E0B}"/>
          </ac:graphicFrameMkLst>
        </pc:graphicFrameChg>
      </pc:sldChg>
      <pc:sldChg chg="modSp new">
        <pc:chgData name="Vicente Abel Granell Manuel" userId="S::vvgm14@educastillalamancha.es::419abf20-2993-49ca-9d56-219e07301525" providerId="AD" clId="Web-{10AAF218-5152-3F7C-32C6-B4D34A2FEFD5}" dt="2023-01-17T21:48:02.617" v="39" actId="20577"/>
        <pc:sldMkLst>
          <pc:docMk/>
          <pc:sldMk cId="3901187438" sldId="274"/>
        </pc:sldMkLst>
        <pc:spChg chg="mod">
          <ac:chgData name="Vicente Abel Granell Manuel" userId="S::vvgm14@educastillalamancha.es::419abf20-2993-49ca-9d56-219e07301525" providerId="AD" clId="Web-{10AAF218-5152-3F7C-32C6-B4D34A2FEFD5}" dt="2023-01-17T21:48:02.617" v="39" actId="20577"/>
          <ac:spMkLst>
            <pc:docMk/>
            <pc:sldMk cId="3901187438" sldId="274"/>
            <ac:spMk id="2" creationId="{43F00B8A-B0AE-7FD5-53EA-0A237037FD52}"/>
          </ac:spMkLst>
        </pc:spChg>
      </pc:sldChg>
    </pc:docChg>
  </pc:docChgLst>
  <pc:docChgLst>
    <pc:chgData name="Vicente Abel Granell Manuel" userId="S::vvgm14@educastillalamancha.es::419abf20-2993-49ca-9d56-219e07301525" providerId="AD" clId="Web-{2D38F8C5-4E68-2B98-86AB-928CBD600DF0}"/>
    <pc:docChg chg="addSld delSld modSld sldOrd">
      <pc:chgData name="Vicente Abel Granell Manuel" userId="S::vvgm14@educastillalamancha.es::419abf20-2993-49ca-9d56-219e07301525" providerId="AD" clId="Web-{2D38F8C5-4E68-2B98-86AB-928CBD600DF0}" dt="2023-01-23T09:58:54.821" v="205" actId="14100"/>
      <pc:docMkLst>
        <pc:docMk/>
      </pc:docMkLst>
      <pc:sldChg chg="ord">
        <pc:chgData name="Vicente Abel Granell Manuel" userId="S::vvgm14@educastillalamancha.es::419abf20-2993-49ca-9d56-219e07301525" providerId="AD" clId="Web-{2D38F8C5-4E68-2B98-86AB-928CBD600DF0}" dt="2023-01-23T07:53:38.608" v="10"/>
        <pc:sldMkLst>
          <pc:docMk/>
          <pc:sldMk cId="3093364280" sldId="285"/>
        </pc:sldMkLst>
      </pc:sldChg>
      <pc:sldChg chg="modSp">
        <pc:chgData name="Vicente Abel Granell Manuel" userId="S::vvgm14@educastillalamancha.es::419abf20-2993-49ca-9d56-219e07301525" providerId="AD" clId="Web-{2D38F8C5-4E68-2B98-86AB-928CBD600DF0}" dt="2023-01-23T07:49:25.496" v="8" actId="20577"/>
        <pc:sldMkLst>
          <pc:docMk/>
          <pc:sldMk cId="4275254191" sldId="292"/>
        </pc:sldMkLst>
        <pc:spChg chg="mod">
          <ac:chgData name="Vicente Abel Granell Manuel" userId="S::vvgm14@educastillalamancha.es::419abf20-2993-49ca-9d56-219e07301525" providerId="AD" clId="Web-{2D38F8C5-4E68-2B98-86AB-928CBD600DF0}" dt="2023-01-23T07:49:25.496" v="8" actId="20577"/>
          <ac:spMkLst>
            <pc:docMk/>
            <pc:sldMk cId="4275254191" sldId="292"/>
            <ac:spMk id="3" creationId="{E77E71E2-5E6D-2FAA-EBEB-DC21F87C96C4}"/>
          </ac:spMkLst>
        </pc:spChg>
      </pc:sldChg>
      <pc:sldChg chg="modSp new del">
        <pc:chgData name="Vicente Abel Granell Manuel" userId="S::vvgm14@educastillalamancha.es::419abf20-2993-49ca-9d56-219e07301525" providerId="AD" clId="Web-{2D38F8C5-4E68-2B98-86AB-928CBD600DF0}" dt="2023-01-23T08:20:05.521" v="137"/>
        <pc:sldMkLst>
          <pc:docMk/>
          <pc:sldMk cId="79311580" sldId="293"/>
        </pc:sldMkLst>
        <pc:spChg chg="mod">
          <ac:chgData name="Vicente Abel Granell Manuel" userId="S::vvgm14@educastillalamancha.es::419abf20-2993-49ca-9d56-219e07301525" providerId="AD" clId="Web-{2D38F8C5-4E68-2B98-86AB-928CBD600DF0}" dt="2023-01-23T07:57:23.296" v="74" actId="20577"/>
          <ac:spMkLst>
            <pc:docMk/>
            <pc:sldMk cId="79311580" sldId="293"/>
            <ac:spMk id="2" creationId="{EC4715EE-7D02-B0DC-DB20-4DE3D61FC79F}"/>
          </ac:spMkLst>
        </pc:spChg>
        <pc:spChg chg="mod">
          <ac:chgData name="Vicente Abel Granell Manuel" userId="S::vvgm14@educastillalamancha.es::419abf20-2993-49ca-9d56-219e07301525" providerId="AD" clId="Web-{2D38F8C5-4E68-2B98-86AB-928CBD600DF0}" dt="2023-01-23T08:12:51.270" v="88" actId="20577"/>
          <ac:spMkLst>
            <pc:docMk/>
            <pc:sldMk cId="79311580" sldId="293"/>
            <ac:spMk id="3" creationId="{C9E2BE57-AAD2-2540-EA89-B8D8074E1D45}"/>
          </ac:spMkLst>
        </pc:spChg>
      </pc:sldChg>
      <pc:sldChg chg="modSp new">
        <pc:chgData name="Vicente Abel Granell Manuel" userId="S::vvgm14@educastillalamancha.es::419abf20-2993-49ca-9d56-219e07301525" providerId="AD" clId="Web-{2D38F8C5-4E68-2B98-86AB-928CBD600DF0}" dt="2023-01-23T08:20:01.130" v="136" actId="20577"/>
        <pc:sldMkLst>
          <pc:docMk/>
          <pc:sldMk cId="2750684904" sldId="294"/>
        </pc:sldMkLst>
        <pc:spChg chg="mod">
          <ac:chgData name="Vicente Abel Granell Manuel" userId="S::vvgm14@educastillalamancha.es::419abf20-2993-49ca-9d56-219e07301525" providerId="AD" clId="Web-{2D38F8C5-4E68-2B98-86AB-928CBD600DF0}" dt="2023-01-23T08:20:01.130" v="136" actId="20577"/>
          <ac:spMkLst>
            <pc:docMk/>
            <pc:sldMk cId="2750684904" sldId="294"/>
            <ac:spMk id="2" creationId="{B8BD15CE-65E5-94EB-A2E2-320DB7365393}"/>
          </ac:spMkLst>
        </pc:spChg>
        <pc:spChg chg="mod">
          <ac:chgData name="Vicente Abel Granell Manuel" userId="S::vvgm14@educastillalamancha.es::419abf20-2993-49ca-9d56-219e07301525" providerId="AD" clId="Web-{2D38F8C5-4E68-2B98-86AB-928CBD600DF0}" dt="2023-01-23T08:17:15.602" v="92" actId="20577"/>
          <ac:spMkLst>
            <pc:docMk/>
            <pc:sldMk cId="2750684904" sldId="294"/>
            <ac:spMk id="3" creationId="{3BB26AFF-6A8D-5BAF-4147-120CC76113C9}"/>
          </ac:spMkLst>
        </pc:spChg>
      </pc:sldChg>
      <pc:sldChg chg="modSp new">
        <pc:chgData name="Vicente Abel Granell Manuel" userId="S::vvgm14@educastillalamancha.es::419abf20-2993-49ca-9d56-219e07301525" providerId="AD" clId="Web-{2D38F8C5-4E68-2B98-86AB-928CBD600DF0}" dt="2023-01-23T08:18:55.329" v="121" actId="20577"/>
        <pc:sldMkLst>
          <pc:docMk/>
          <pc:sldMk cId="423424983" sldId="295"/>
        </pc:sldMkLst>
        <pc:spChg chg="mod">
          <ac:chgData name="Vicente Abel Granell Manuel" userId="S::vvgm14@educastillalamancha.es::419abf20-2993-49ca-9d56-219e07301525" providerId="AD" clId="Web-{2D38F8C5-4E68-2B98-86AB-928CBD600DF0}" dt="2023-01-23T08:18:55.329" v="121" actId="20577"/>
          <ac:spMkLst>
            <pc:docMk/>
            <pc:sldMk cId="423424983" sldId="295"/>
            <ac:spMk id="2" creationId="{B57FA554-B496-95A1-ADA9-F4407F805076}"/>
          </ac:spMkLst>
        </pc:spChg>
        <pc:spChg chg="mod">
          <ac:chgData name="Vicente Abel Granell Manuel" userId="S::vvgm14@educastillalamancha.es::419abf20-2993-49ca-9d56-219e07301525" providerId="AD" clId="Web-{2D38F8C5-4E68-2B98-86AB-928CBD600DF0}" dt="2023-01-23T08:18:44.046" v="105" actId="20577"/>
          <ac:spMkLst>
            <pc:docMk/>
            <pc:sldMk cId="423424983" sldId="295"/>
            <ac:spMk id="3" creationId="{805CBDD4-2EBE-FA44-2E42-82E546CD446F}"/>
          </ac:spMkLst>
        </pc:spChg>
      </pc:sldChg>
      <pc:sldChg chg="addSp modSp new mod setBg">
        <pc:chgData name="Vicente Abel Granell Manuel" userId="S::vvgm14@educastillalamancha.es::419abf20-2993-49ca-9d56-219e07301525" providerId="AD" clId="Web-{2D38F8C5-4E68-2B98-86AB-928CBD600DF0}" dt="2023-01-23T09:49:43.647" v="177" actId="20577"/>
        <pc:sldMkLst>
          <pc:docMk/>
          <pc:sldMk cId="431990181" sldId="296"/>
        </pc:sldMkLst>
        <pc:spChg chg="mod">
          <ac:chgData name="Vicente Abel Granell Manuel" userId="S::vvgm14@educastillalamancha.es::419abf20-2993-49ca-9d56-219e07301525" providerId="AD" clId="Web-{2D38F8C5-4E68-2B98-86AB-928CBD600DF0}" dt="2023-01-23T09:49:22.380" v="174"/>
          <ac:spMkLst>
            <pc:docMk/>
            <pc:sldMk cId="431990181" sldId="296"/>
            <ac:spMk id="2" creationId="{A5FE768F-E5EB-4512-8C74-A7BBF77F0B45}"/>
          </ac:spMkLst>
        </pc:spChg>
        <pc:spChg chg="mod">
          <ac:chgData name="Vicente Abel Granell Manuel" userId="S::vvgm14@educastillalamancha.es::419abf20-2993-49ca-9d56-219e07301525" providerId="AD" clId="Web-{2D38F8C5-4E68-2B98-86AB-928CBD600DF0}" dt="2023-01-23T09:49:43.647" v="177" actId="20577"/>
          <ac:spMkLst>
            <pc:docMk/>
            <pc:sldMk cId="431990181" sldId="296"/>
            <ac:spMk id="3" creationId="{08820FC5-0105-BACB-E459-CCE158C77841}"/>
          </ac:spMkLst>
        </pc:spChg>
        <pc:spChg chg="add">
          <ac:chgData name="Vicente Abel Granell Manuel" userId="S::vvgm14@educastillalamancha.es::419abf20-2993-49ca-9d56-219e07301525" providerId="AD" clId="Web-{2D38F8C5-4E68-2B98-86AB-928CBD600DF0}" dt="2023-01-23T09:49:22.380" v="174"/>
          <ac:spMkLst>
            <pc:docMk/>
            <pc:sldMk cId="431990181" sldId="296"/>
            <ac:spMk id="8" creationId="{A4E9F8B3-8282-4A93-BBF8-3342538A70FB}"/>
          </ac:spMkLst>
        </pc:spChg>
        <pc:spChg chg="add">
          <ac:chgData name="Vicente Abel Granell Manuel" userId="S::vvgm14@educastillalamancha.es::419abf20-2993-49ca-9d56-219e07301525" providerId="AD" clId="Web-{2D38F8C5-4E68-2B98-86AB-928CBD600DF0}" dt="2023-01-23T09:49:22.380" v="174"/>
          <ac:spMkLst>
            <pc:docMk/>
            <pc:sldMk cId="431990181" sldId="296"/>
            <ac:spMk id="10" creationId="{FAD0C187-3AFD-0C5E-AE37-8EFD0920173A}"/>
          </ac:spMkLst>
        </pc:spChg>
      </pc:sldChg>
      <pc:sldChg chg="addSp modSp new mod setBg">
        <pc:chgData name="Vicente Abel Granell Manuel" userId="S::vvgm14@educastillalamancha.es::419abf20-2993-49ca-9d56-219e07301525" providerId="AD" clId="Web-{2D38F8C5-4E68-2B98-86AB-928CBD600DF0}" dt="2023-01-23T09:58:54.821" v="205" actId="14100"/>
        <pc:sldMkLst>
          <pc:docMk/>
          <pc:sldMk cId="1319268044" sldId="297"/>
        </pc:sldMkLst>
        <pc:spChg chg="mod">
          <ac:chgData name="Vicente Abel Granell Manuel" userId="S::vvgm14@educastillalamancha.es::419abf20-2993-49ca-9d56-219e07301525" providerId="AD" clId="Web-{2D38F8C5-4E68-2B98-86AB-928CBD600DF0}" dt="2023-01-23T09:58:32.180" v="200"/>
          <ac:spMkLst>
            <pc:docMk/>
            <pc:sldMk cId="1319268044" sldId="297"/>
            <ac:spMk id="2" creationId="{EA3B99A6-52B7-C942-A4B8-B9102474BCD1}"/>
          </ac:spMkLst>
        </pc:spChg>
        <pc:spChg chg="mod">
          <ac:chgData name="Vicente Abel Granell Manuel" userId="S::vvgm14@educastillalamancha.es::419abf20-2993-49ca-9d56-219e07301525" providerId="AD" clId="Web-{2D38F8C5-4E68-2B98-86AB-928CBD600DF0}" dt="2023-01-23T09:58:54.821" v="205" actId="14100"/>
          <ac:spMkLst>
            <pc:docMk/>
            <pc:sldMk cId="1319268044" sldId="297"/>
            <ac:spMk id="3" creationId="{39D47B6D-4AAC-BAED-DD00-EDD88B93B9D4}"/>
          </ac:spMkLst>
        </pc:spChg>
        <pc:spChg chg="add">
          <ac:chgData name="Vicente Abel Granell Manuel" userId="S::vvgm14@educastillalamancha.es::419abf20-2993-49ca-9d56-219e07301525" providerId="AD" clId="Web-{2D38F8C5-4E68-2B98-86AB-928CBD600DF0}" dt="2023-01-23T09:58:32.180" v="200"/>
          <ac:spMkLst>
            <pc:docMk/>
            <pc:sldMk cId="1319268044" sldId="297"/>
            <ac:spMk id="8" creationId="{20DB4423-716D-4B40-9498-69F5F3E5E077}"/>
          </ac:spMkLst>
        </pc:spChg>
        <pc:spChg chg="add">
          <ac:chgData name="Vicente Abel Granell Manuel" userId="S::vvgm14@educastillalamancha.es::419abf20-2993-49ca-9d56-219e07301525" providerId="AD" clId="Web-{2D38F8C5-4E68-2B98-86AB-928CBD600DF0}" dt="2023-01-23T09:58:32.180" v="200"/>
          <ac:spMkLst>
            <pc:docMk/>
            <pc:sldMk cId="1319268044" sldId="297"/>
            <ac:spMk id="10" creationId="{76BCBC0B-8296-56C5-38CB-8138FF84D464}"/>
          </ac:spMkLst>
        </pc:sp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https://www.unprofesor.com/ciencias-sociales/filosofas-feministas-mas-importantes-3777.html"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unprofesor.com/ciencias-sociales/filosofas-feministas-mas-importantes-3777.html"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045C92-89CE-4332-98AD-646F132C665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0A04D48-A6B9-4433-A039-6BDF82348FE4}">
      <dgm:prSet/>
      <dgm:spPr/>
      <dgm:t>
        <a:bodyPr/>
        <a:lstStyle/>
        <a:p>
          <a:r>
            <a:rPr lang="es-ES"/>
            <a:t>Perteneció a la </a:t>
          </a:r>
          <a:r>
            <a:rPr lang="es-ES" b="1"/>
            <a:t>escuela cínica,</a:t>
          </a:r>
          <a:r>
            <a:rPr lang="es-ES"/>
            <a:t> es decir, fue “una perra” y fue la esposa de </a:t>
          </a:r>
          <a:r>
            <a:rPr lang="es-ES" b="1"/>
            <a:t>Crates,</a:t>
          </a:r>
          <a:r>
            <a:rPr lang="es-ES"/>
            <a:t> con el que compartía una misma actitud ante la vida. Considerada una mujer rebelde y libertina, que</a:t>
          </a:r>
          <a:r>
            <a:rPr lang="es-ES" b="1"/>
            <a:t> renuncio a su riqueza</a:t>
          </a:r>
          <a:r>
            <a:rPr lang="es-ES"/>
            <a:t> y comodidades por unirse a la escuela cínica, vestía con ropa vieja, junto a Crates, ya que este, le impuso como condición a su esposa, imitar sus costumbres, y ella aceptó sin problema.</a:t>
          </a:r>
          <a:endParaRPr lang="en-US"/>
        </a:p>
      </dgm:t>
    </dgm:pt>
    <dgm:pt modelId="{5A2737C7-0901-40F5-A4BB-E5369308B5E0}" type="parTrans" cxnId="{31CAC877-6F1C-4F8F-9B2B-D92BEB3530D9}">
      <dgm:prSet/>
      <dgm:spPr/>
      <dgm:t>
        <a:bodyPr/>
        <a:lstStyle/>
        <a:p>
          <a:endParaRPr lang="en-US"/>
        </a:p>
      </dgm:t>
    </dgm:pt>
    <dgm:pt modelId="{8395EF4A-0FEB-4CAB-A32A-5A6273AC77B2}" type="sibTrans" cxnId="{31CAC877-6F1C-4F8F-9B2B-D92BEB3530D9}">
      <dgm:prSet/>
      <dgm:spPr/>
      <dgm:t>
        <a:bodyPr/>
        <a:lstStyle/>
        <a:p>
          <a:endParaRPr lang="en-US"/>
        </a:p>
      </dgm:t>
    </dgm:pt>
    <dgm:pt modelId="{E89D522B-6036-404E-9A2C-793BF095F003}">
      <dgm:prSet/>
      <dgm:spPr/>
      <dgm:t>
        <a:bodyPr/>
        <a:lstStyle/>
        <a:p>
          <a:r>
            <a:rPr lang="es-ES"/>
            <a:t>Tenía una actitud despreocupada respecto al sexo y no le importaba mantener relaciones sexuales en cualquier momento y lugar, sin importarle el que dirán. Se dice que era muy buena persona, siempre dispuesta a ayudar a los más necesitados. Se le puede considerar una de las primeras </a:t>
          </a:r>
          <a:r>
            <a:rPr lang="es-ES" b="1">
              <a:hlinkClick xmlns:r="http://schemas.openxmlformats.org/officeDocument/2006/relationships" r:id="rId1"/>
            </a:rPr>
            <a:t>filósofas feministas de la historia</a:t>
          </a:r>
          <a:r>
            <a:rPr lang="es-ES"/>
            <a:t>.</a:t>
          </a:r>
          <a:endParaRPr lang="en-US"/>
        </a:p>
      </dgm:t>
    </dgm:pt>
    <dgm:pt modelId="{AAF04376-82DE-484B-B30E-1BDB522A57F2}" type="parTrans" cxnId="{7B27DE02-DD96-4D50-B9B5-D4DE363AF242}">
      <dgm:prSet/>
      <dgm:spPr/>
      <dgm:t>
        <a:bodyPr/>
        <a:lstStyle/>
        <a:p>
          <a:endParaRPr lang="en-US"/>
        </a:p>
      </dgm:t>
    </dgm:pt>
    <dgm:pt modelId="{C68BA23B-4DD2-417F-8681-65CD0A7DCB82}" type="sibTrans" cxnId="{7B27DE02-DD96-4D50-B9B5-D4DE363AF242}">
      <dgm:prSet/>
      <dgm:spPr/>
      <dgm:t>
        <a:bodyPr/>
        <a:lstStyle/>
        <a:p>
          <a:endParaRPr lang="en-US"/>
        </a:p>
      </dgm:t>
    </dgm:pt>
    <dgm:pt modelId="{36A0B241-4C0F-421A-B93E-68E036CB557B}">
      <dgm:prSet/>
      <dgm:spPr/>
      <dgm:t>
        <a:bodyPr/>
        <a:lstStyle/>
        <a:p>
          <a:r>
            <a:rPr lang="es-ES"/>
            <a:t>Hyparquía dejó escritos tres libros, pero lamentablemente no se conserva ninguno</a:t>
          </a:r>
          <a:r>
            <a:rPr lang="es-ES" b="1" i="1"/>
            <a:t>: Hipótesis filosóficas</a:t>
          </a:r>
          <a:r>
            <a:rPr lang="es-ES"/>
            <a:t>,</a:t>
          </a:r>
          <a:r>
            <a:rPr lang="es-ES" b="1" i="1"/>
            <a:t> Epiqueremas </a:t>
          </a:r>
          <a:r>
            <a:rPr lang="es-ES"/>
            <a:t>y</a:t>
          </a:r>
          <a:r>
            <a:rPr lang="es-ES" b="1" i="1"/>
            <a:t> Cuestiones a Teodoro llamado el Ateo</a:t>
          </a:r>
          <a:r>
            <a:rPr lang="es-ES"/>
            <a:t>. Teodoro el Ateo no veía con buenos ojos que las mujeres se dedicasen a la filosofía, afirmando que debían ocuparse de las tareas del hogar.</a:t>
          </a:r>
          <a:endParaRPr lang="en-US"/>
        </a:p>
      </dgm:t>
    </dgm:pt>
    <dgm:pt modelId="{41C28D08-26AD-4275-959B-654333026791}" type="parTrans" cxnId="{1D837D78-7844-49C0-8F17-6D75D356BFE3}">
      <dgm:prSet/>
      <dgm:spPr/>
      <dgm:t>
        <a:bodyPr/>
        <a:lstStyle/>
        <a:p>
          <a:endParaRPr lang="en-US"/>
        </a:p>
      </dgm:t>
    </dgm:pt>
    <dgm:pt modelId="{6C310164-C9E3-4B0F-A6EC-E75AB53FC5D7}" type="sibTrans" cxnId="{1D837D78-7844-49C0-8F17-6D75D356BFE3}">
      <dgm:prSet/>
      <dgm:spPr/>
      <dgm:t>
        <a:bodyPr/>
        <a:lstStyle/>
        <a:p>
          <a:endParaRPr lang="en-US"/>
        </a:p>
      </dgm:t>
    </dgm:pt>
    <dgm:pt modelId="{292C5CAE-8EDB-4A86-BDD5-B649B00F0366}" type="pres">
      <dgm:prSet presAssocID="{71045C92-89CE-4332-98AD-646F132C665D}" presName="linear" presStyleCnt="0">
        <dgm:presLayoutVars>
          <dgm:animLvl val="lvl"/>
          <dgm:resizeHandles val="exact"/>
        </dgm:presLayoutVars>
      </dgm:prSet>
      <dgm:spPr/>
    </dgm:pt>
    <dgm:pt modelId="{7EDA1186-E5AC-48B1-BCB3-DE8A74B63BFC}" type="pres">
      <dgm:prSet presAssocID="{70A04D48-A6B9-4433-A039-6BDF82348FE4}" presName="parentText" presStyleLbl="node1" presStyleIdx="0" presStyleCnt="3">
        <dgm:presLayoutVars>
          <dgm:chMax val="0"/>
          <dgm:bulletEnabled val="1"/>
        </dgm:presLayoutVars>
      </dgm:prSet>
      <dgm:spPr/>
    </dgm:pt>
    <dgm:pt modelId="{123E40AD-2AC0-4E50-BA61-115101E5E75B}" type="pres">
      <dgm:prSet presAssocID="{8395EF4A-0FEB-4CAB-A32A-5A6273AC77B2}" presName="spacer" presStyleCnt="0"/>
      <dgm:spPr/>
    </dgm:pt>
    <dgm:pt modelId="{0F682C92-1367-4A1A-B360-FAF64BD7E27A}" type="pres">
      <dgm:prSet presAssocID="{E89D522B-6036-404E-9A2C-793BF095F003}" presName="parentText" presStyleLbl="node1" presStyleIdx="1" presStyleCnt="3">
        <dgm:presLayoutVars>
          <dgm:chMax val="0"/>
          <dgm:bulletEnabled val="1"/>
        </dgm:presLayoutVars>
      </dgm:prSet>
      <dgm:spPr/>
    </dgm:pt>
    <dgm:pt modelId="{823240DA-7AEB-4C31-84EA-0376BFD15CFD}" type="pres">
      <dgm:prSet presAssocID="{C68BA23B-4DD2-417F-8681-65CD0A7DCB82}" presName="spacer" presStyleCnt="0"/>
      <dgm:spPr/>
    </dgm:pt>
    <dgm:pt modelId="{1C71B47D-539C-4412-A703-E4E8BB3894C9}" type="pres">
      <dgm:prSet presAssocID="{36A0B241-4C0F-421A-B93E-68E036CB557B}" presName="parentText" presStyleLbl="node1" presStyleIdx="2" presStyleCnt="3">
        <dgm:presLayoutVars>
          <dgm:chMax val="0"/>
          <dgm:bulletEnabled val="1"/>
        </dgm:presLayoutVars>
      </dgm:prSet>
      <dgm:spPr/>
    </dgm:pt>
  </dgm:ptLst>
  <dgm:cxnLst>
    <dgm:cxn modelId="{7B27DE02-DD96-4D50-B9B5-D4DE363AF242}" srcId="{71045C92-89CE-4332-98AD-646F132C665D}" destId="{E89D522B-6036-404E-9A2C-793BF095F003}" srcOrd="1" destOrd="0" parTransId="{AAF04376-82DE-484B-B30E-1BDB522A57F2}" sibTransId="{C68BA23B-4DD2-417F-8681-65CD0A7DCB82}"/>
    <dgm:cxn modelId="{1C21D320-4755-486A-B5C8-CAD9111EA3C0}" type="presOf" srcId="{E89D522B-6036-404E-9A2C-793BF095F003}" destId="{0F682C92-1367-4A1A-B360-FAF64BD7E27A}" srcOrd="0" destOrd="0" presId="urn:microsoft.com/office/officeart/2005/8/layout/vList2"/>
    <dgm:cxn modelId="{7C539639-DFE3-4A9B-8CDB-C5A968A7F5BB}" type="presOf" srcId="{36A0B241-4C0F-421A-B93E-68E036CB557B}" destId="{1C71B47D-539C-4412-A703-E4E8BB3894C9}" srcOrd="0" destOrd="0" presId="urn:microsoft.com/office/officeart/2005/8/layout/vList2"/>
    <dgm:cxn modelId="{31CAC877-6F1C-4F8F-9B2B-D92BEB3530D9}" srcId="{71045C92-89CE-4332-98AD-646F132C665D}" destId="{70A04D48-A6B9-4433-A039-6BDF82348FE4}" srcOrd="0" destOrd="0" parTransId="{5A2737C7-0901-40F5-A4BB-E5369308B5E0}" sibTransId="{8395EF4A-0FEB-4CAB-A32A-5A6273AC77B2}"/>
    <dgm:cxn modelId="{1D837D78-7844-49C0-8F17-6D75D356BFE3}" srcId="{71045C92-89CE-4332-98AD-646F132C665D}" destId="{36A0B241-4C0F-421A-B93E-68E036CB557B}" srcOrd="2" destOrd="0" parTransId="{41C28D08-26AD-4275-959B-654333026791}" sibTransId="{6C310164-C9E3-4B0F-A6EC-E75AB53FC5D7}"/>
    <dgm:cxn modelId="{004F5F8D-3286-4C8C-BAD9-CE9E92513519}" type="presOf" srcId="{71045C92-89CE-4332-98AD-646F132C665D}" destId="{292C5CAE-8EDB-4A86-BDD5-B649B00F0366}" srcOrd="0" destOrd="0" presId="urn:microsoft.com/office/officeart/2005/8/layout/vList2"/>
    <dgm:cxn modelId="{89DF4FB7-1FA3-468A-BDD1-3E7DBC6FB06B}" type="presOf" srcId="{70A04D48-A6B9-4433-A039-6BDF82348FE4}" destId="{7EDA1186-E5AC-48B1-BCB3-DE8A74B63BFC}" srcOrd="0" destOrd="0" presId="urn:microsoft.com/office/officeart/2005/8/layout/vList2"/>
    <dgm:cxn modelId="{18259125-A532-471C-9241-083B77022D16}" type="presParOf" srcId="{292C5CAE-8EDB-4A86-BDD5-B649B00F0366}" destId="{7EDA1186-E5AC-48B1-BCB3-DE8A74B63BFC}" srcOrd="0" destOrd="0" presId="urn:microsoft.com/office/officeart/2005/8/layout/vList2"/>
    <dgm:cxn modelId="{929A8E67-83F1-48F0-B6FF-90CD74DF9149}" type="presParOf" srcId="{292C5CAE-8EDB-4A86-BDD5-B649B00F0366}" destId="{123E40AD-2AC0-4E50-BA61-115101E5E75B}" srcOrd="1" destOrd="0" presId="urn:microsoft.com/office/officeart/2005/8/layout/vList2"/>
    <dgm:cxn modelId="{2B2EE1A6-D3E2-4F19-A972-ACA86B20F482}" type="presParOf" srcId="{292C5CAE-8EDB-4A86-BDD5-B649B00F0366}" destId="{0F682C92-1367-4A1A-B360-FAF64BD7E27A}" srcOrd="2" destOrd="0" presId="urn:microsoft.com/office/officeart/2005/8/layout/vList2"/>
    <dgm:cxn modelId="{0168400A-78A8-4507-A88F-786842CF6C48}" type="presParOf" srcId="{292C5CAE-8EDB-4A86-BDD5-B649B00F0366}" destId="{823240DA-7AEB-4C31-84EA-0376BFD15CFD}" srcOrd="3" destOrd="0" presId="urn:microsoft.com/office/officeart/2005/8/layout/vList2"/>
    <dgm:cxn modelId="{9B23F346-F716-4D5F-9936-F2D9EB134FB1}" type="presParOf" srcId="{292C5CAE-8EDB-4A86-BDD5-B649B00F0366}" destId="{1C71B47D-539C-4412-A703-E4E8BB3894C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8C2C7E-7612-49CA-BBF0-5118A9669086}"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E257684C-6012-4170-AC7B-C224671BEE5E}">
      <dgm:prSet/>
      <dgm:spPr/>
      <dgm:t>
        <a:bodyPr/>
        <a:lstStyle/>
        <a:p>
          <a:r>
            <a:rPr lang="es-ES"/>
            <a:t>Sus estudios de género, su activismo por los derechos de gays y lesbianas o su apoyo al movimiento queer han contribuido a desarrollar valores culturales por todo el mundo, haciendo de ella una de las intelectuales más destacadas de las últimas décadas.</a:t>
          </a:r>
          <a:endParaRPr lang="en-US"/>
        </a:p>
      </dgm:t>
    </dgm:pt>
    <dgm:pt modelId="{D4DEB532-A195-4233-8E99-130EFFECEF52}" type="parTrans" cxnId="{FEBDFAD4-2DF2-44FD-916E-656FBD5905CE}">
      <dgm:prSet/>
      <dgm:spPr/>
      <dgm:t>
        <a:bodyPr/>
        <a:lstStyle/>
        <a:p>
          <a:endParaRPr lang="en-US"/>
        </a:p>
      </dgm:t>
    </dgm:pt>
    <dgm:pt modelId="{57FF4DBC-D098-4226-A32A-AB48DEA23619}" type="sibTrans" cxnId="{FEBDFAD4-2DF2-44FD-916E-656FBD5905CE}">
      <dgm:prSet/>
      <dgm:spPr/>
      <dgm:t>
        <a:bodyPr/>
        <a:lstStyle/>
        <a:p>
          <a:endParaRPr lang="en-US"/>
        </a:p>
      </dgm:t>
    </dgm:pt>
    <dgm:pt modelId="{F55BC2C4-77F9-453C-86AC-0C0D9878CE5E}">
      <dgm:prSet/>
      <dgm:spPr/>
      <dgm:t>
        <a:bodyPr/>
        <a:lstStyle/>
        <a:p>
          <a:r>
            <a:rPr lang="es-ES"/>
            <a:t>En su obra, Butler defiende que no es posible distinguir entre sexo y género. La teoría que sostiene que el sexo es natural o biológico, mientras que el género es un constructo social solamente nos permite pensar dentro de la lógica del binarismo de género, es decir, que solo existen dos géneros. La idea de un sexo natural que se organiza en base a dos opciones opuestas y complementarias, masculino y femenino, perpetua el modelo heteronormativo que rige la sociedad.</a:t>
          </a:r>
          <a:endParaRPr lang="en-US"/>
        </a:p>
      </dgm:t>
    </dgm:pt>
    <dgm:pt modelId="{D3C4005C-B54B-446A-BF3E-0DAAA01D2147}" type="parTrans" cxnId="{3E43C354-1B83-40DA-96EB-4E25B0263267}">
      <dgm:prSet/>
      <dgm:spPr/>
      <dgm:t>
        <a:bodyPr/>
        <a:lstStyle/>
        <a:p>
          <a:endParaRPr lang="en-US"/>
        </a:p>
      </dgm:t>
    </dgm:pt>
    <dgm:pt modelId="{17531EFF-BA9C-4162-9248-E489676ACB9D}" type="sibTrans" cxnId="{3E43C354-1B83-40DA-96EB-4E25B0263267}">
      <dgm:prSet/>
      <dgm:spPr/>
      <dgm:t>
        <a:bodyPr/>
        <a:lstStyle/>
        <a:p>
          <a:endParaRPr lang="en-US"/>
        </a:p>
      </dgm:t>
    </dgm:pt>
    <dgm:pt modelId="{A2D1EDF7-201C-4379-A755-D80E3F32DE16}">
      <dgm:prSet/>
      <dgm:spPr/>
      <dgm:t>
        <a:bodyPr/>
        <a:lstStyle/>
        <a:p>
          <a:r>
            <a:rPr lang="es-ES"/>
            <a:t>Las cuestiones sobre identidad son frecuentes en su obra. La filósofa reflexiona en torno a las múltiples identidades de una misma persona. Preguntándose sobre sí misma si debe reconocerse como mujer, lesbiana, judía o estadounidense. Ella viaja a través de una y otra, es todas y ninguna a la vez.</a:t>
          </a:r>
          <a:endParaRPr lang="en-US"/>
        </a:p>
      </dgm:t>
    </dgm:pt>
    <dgm:pt modelId="{86F331CE-4187-41FC-B9A8-7D9D86E08D0C}" type="parTrans" cxnId="{3D85940C-1DEF-419D-90EB-38069C3F98D9}">
      <dgm:prSet/>
      <dgm:spPr/>
      <dgm:t>
        <a:bodyPr/>
        <a:lstStyle/>
        <a:p>
          <a:endParaRPr lang="en-US"/>
        </a:p>
      </dgm:t>
    </dgm:pt>
    <dgm:pt modelId="{AB7D5639-5329-49A3-B317-4BB53B54AA71}" type="sibTrans" cxnId="{3D85940C-1DEF-419D-90EB-38069C3F98D9}">
      <dgm:prSet/>
      <dgm:spPr/>
      <dgm:t>
        <a:bodyPr/>
        <a:lstStyle/>
        <a:p>
          <a:endParaRPr lang="en-US"/>
        </a:p>
      </dgm:t>
    </dgm:pt>
    <dgm:pt modelId="{4AA326DD-D728-40FE-83D9-BF7AE521DAB9}" type="pres">
      <dgm:prSet presAssocID="{528C2C7E-7612-49CA-BBF0-5118A9669086}" presName="outerComposite" presStyleCnt="0">
        <dgm:presLayoutVars>
          <dgm:chMax val="5"/>
          <dgm:dir/>
          <dgm:resizeHandles val="exact"/>
        </dgm:presLayoutVars>
      </dgm:prSet>
      <dgm:spPr/>
    </dgm:pt>
    <dgm:pt modelId="{897607E3-C922-41C0-B3B3-3FD3FAF8989D}" type="pres">
      <dgm:prSet presAssocID="{528C2C7E-7612-49CA-BBF0-5118A9669086}" presName="dummyMaxCanvas" presStyleCnt="0">
        <dgm:presLayoutVars/>
      </dgm:prSet>
      <dgm:spPr/>
    </dgm:pt>
    <dgm:pt modelId="{6ECFB0C9-21A2-45D5-B83D-86AB412A76E8}" type="pres">
      <dgm:prSet presAssocID="{528C2C7E-7612-49CA-BBF0-5118A9669086}" presName="ThreeNodes_1" presStyleLbl="node1" presStyleIdx="0" presStyleCnt="3">
        <dgm:presLayoutVars>
          <dgm:bulletEnabled val="1"/>
        </dgm:presLayoutVars>
      </dgm:prSet>
      <dgm:spPr/>
    </dgm:pt>
    <dgm:pt modelId="{F5AFD093-0C6E-44ED-A1D1-2B50D061E094}" type="pres">
      <dgm:prSet presAssocID="{528C2C7E-7612-49CA-BBF0-5118A9669086}" presName="ThreeNodes_2" presStyleLbl="node1" presStyleIdx="1" presStyleCnt="3">
        <dgm:presLayoutVars>
          <dgm:bulletEnabled val="1"/>
        </dgm:presLayoutVars>
      </dgm:prSet>
      <dgm:spPr/>
    </dgm:pt>
    <dgm:pt modelId="{7FAF1F59-8BE3-4706-A4F4-B994472FE339}" type="pres">
      <dgm:prSet presAssocID="{528C2C7E-7612-49CA-BBF0-5118A9669086}" presName="ThreeNodes_3" presStyleLbl="node1" presStyleIdx="2" presStyleCnt="3">
        <dgm:presLayoutVars>
          <dgm:bulletEnabled val="1"/>
        </dgm:presLayoutVars>
      </dgm:prSet>
      <dgm:spPr/>
    </dgm:pt>
    <dgm:pt modelId="{237A7165-8898-4DDC-8ABA-A4A7A47E23C4}" type="pres">
      <dgm:prSet presAssocID="{528C2C7E-7612-49CA-BBF0-5118A9669086}" presName="ThreeConn_1-2" presStyleLbl="fgAccFollowNode1" presStyleIdx="0" presStyleCnt="2">
        <dgm:presLayoutVars>
          <dgm:bulletEnabled val="1"/>
        </dgm:presLayoutVars>
      </dgm:prSet>
      <dgm:spPr/>
    </dgm:pt>
    <dgm:pt modelId="{569B41DF-C937-4798-A5BF-6D2D37C6D194}" type="pres">
      <dgm:prSet presAssocID="{528C2C7E-7612-49CA-BBF0-5118A9669086}" presName="ThreeConn_2-3" presStyleLbl="fgAccFollowNode1" presStyleIdx="1" presStyleCnt="2">
        <dgm:presLayoutVars>
          <dgm:bulletEnabled val="1"/>
        </dgm:presLayoutVars>
      </dgm:prSet>
      <dgm:spPr/>
    </dgm:pt>
    <dgm:pt modelId="{D8EE59B4-EDEF-471C-B2F9-14FAA10F9477}" type="pres">
      <dgm:prSet presAssocID="{528C2C7E-7612-49CA-BBF0-5118A9669086}" presName="ThreeNodes_1_text" presStyleLbl="node1" presStyleIdx="2" presStyleCnt="3">
        <dgm:presLayoutVars>
          <dgm:bulletEnabled val="1"/>
        </dgm:presLayoutVars>
      </dgm:prSet>
      <dgm:spPr/>
    </dgm:pt>
    <dgm:pt modelId="{C3CB0573-493F-4C1C-93EA-A4DB08176FDD}" type="pres">
      <dgm:prSet presAssocID="{528C2C7E-7612-49CA-BBF0-5118A9669086}" presName="ThreeNodes_2_text" presStyleLbl="node1" presStyleIdx="2" presStyleCnt="3">
        <dgm:presLayoutVars>
          <dgm:bulletEnabled val="1"/>
        </dgm:presLayoutVars>
      </dgm:prSet>
      <dgm:spPr/>
    </dgm:pt>
    <dgm:pt modelId="{0A4BEDC1-53E6-4543-93FE-6AE49063E423}" type="pres">
      <dgm:prSet presAssocID="{528C2C7E-7612-49CA-BBF0-5118A9669086}" presName="ThreeNodes_3_text" presStyleLbl="node1" presStyleIdx="2" presStyleCnt="3">
        <dgm:presLayoutVars>
          <dgm:bulletEnabled val="1"/>
        </dgm:presLayoutVars>
      </dgm:prSet>
      <dgm:spPr/>
    </dgm:pt>
  </dgm:ptLst>
  <dgm:cxnLst>
    <dgm:cxn modelId="{FAD45503-91AE-469D-BE09-6F4E35904754}" type="presOf" srcId="{F55BC2C4-77F9-453C-86AC-0C0D9878CE5E}" destId="{C3CB0573-493F-4C1C-93EA-A4DB08176FDD}" srcOrd="1" destOrd="0" presId="urn:microsoft.com/office/officeart/2005/8/layout/vProcess5"/>
    <dgm:cxn modelId="{3D85940C-1DEF-419D-90EB-38069C3F98D9}" srcId="{528C2C7E-7612-49CA-BBF0-5118A9669086}" destId="{A2D1EDF7-201C-4379-A755-D80E3F32DE16}" srcOrd="2" destOrd="0" parTransId="{86F331CE-4187-41FC-B9A8-7D9D86E08D0C}" sibTransId="{AB7D5639-5329-49A3-B317-4BB53B54AA71}"/>
    <dgm:cxn modelId="{E6864C20-9E09-4559-AAD6-010AAED587C3}" type="presOf" srcId="{E257684C-6012-4170-AC7B-C224671BEE5E}" destId="{6ECFB0C9-21A2-45D5-B83D-86AB412A76E8}" srcOrd="0" destOrd="0" presId="urn:microsoft.com/office/officeart/2005/8/layout/vProcess5"/>
    <dgm:cxn modelId="{93E8E626-BD07-401D-A422-045757DCB398}" type="presOf" srcId="{57FF4DBC-D098-4226-A32A-AB48DEA23619}" destId="{237A7165-8898-4DDC-8ABA-A4A7A47E23C4}" srcOrd="0" destOrd="0" presId="urn:microsoft.com/office/officeart/2005/8/layout/vProcess5"/>
    <dgm:cxn modelId="{21B26628-E7B9-448F-AE1A-C542C7ABDABC}" type="presOf" srcId="{F55BC2C4-77F9-453C-86AC-0C0D9878CE5E}" destId="{F5AFD093-0C6E-44ED-A1D1-2B50D061E094}" srcOrd="0" destOrd="0" presId="urn:microsoft.com/office/officeart/2005/8/layout/vProcess5"/>
    <dgm:cxn modelId="{E7081C47-A53C-4982-8093-923C36192344}" type="presOf" srcId="{E257684C-6012-4170-AC7B-C224671BEE5E}" destId="{D8EE59B4-EDEF-471C-B2F9-14FAA10F9477}" srcOrd="1" destOrd="0" presId="urn:microsoft.com/office/officeart/2005/8/layout/vProcess5"/>
    <dgm:cxn modelId="{3E43C354-1B83-40DA-96EB-4E25B0263267}" srcId="{528C2C7E-7612-49CA-BBF0-5118A9669086}" destId="{F55BC2C4-77F9-453C-86AC-0C0D9878CE5E}" srcOrd="1" destOrd="0" parTransId="{D3C4005C-B54B-446A-BF3E-0DAAA01D2147}" sibTransId="{17531EFF-BA9C-4162-9248-E489676ACB9D}"/>
    <dgm:cxn modelId="{691D63CE-D1EA-44A1-898C-CEAFA8A203CB}" type="presOf" srcId="{528C2C7E-7612-49CA-BBF0-5118A9669086}" destId="{4AA326DD-D728-40FE-83D9-BF7AE521DAB9}" srcOrd="0" destOrd="0" presId="urn:microsoft.com/office/officeart/2005/8/layout/vProcess5"/>
    <dgm:cxn modelId="{FEBDFAD4-2DF2-44FD-916E-656FBD5905CE}" srcId="{528C2C7E-7612-49CA-BBF0-5118A9669086}" destId="{E257684C-6012-4170-AC7B-C224671BEE5E}" srcOrd="0" destOrd="0" parTransId="{D4DEB532-A195-4233-8E99-130EFFECEF52}" sibTransId="{57FF4DBC-D098-4226-A32A-AB48DEA23619}"/>
    <dgm:cxn modelId="{D28F58D5-EC4A-4859-80B3-5A5CBE5966A3}" type="presOf" srcId="{17531EFF-BA9C-4162-9248-E489676ACB9D}" destId="{569B41DF-C937-4798-A5BF-6D2D37C6D194}" srcOrd="0" destOrd="0" presId="urn:microsoft.com/office/officeart/2005/8/layout/vProcess5"/>
    <dgm:cxn modelId="{B75BCDEE-C68A-4DCF-BDD6-7AFBEDB409AF}" type="presOf" srcId="{A2D1EDF7-201C-4379-A755-D80E3F32DE16}" destId="{0A4BEDC1-53E6-4543-93FE-6AE49063E423}" srcOrd="1" destOrd="0" presId="urn:microsoft.com/office/officeart/2005/8/layout/vProcess5"/>
    <dgm:cxn modelId="{5C7DE1F3-8374-412F-BA34-4B8B73AA6E27}" type="presOf" srcId="{A2D1EDF7-201C-4379-A755-D80E3F32DE16}" destId="{7FAF1F59-8BE3-4706-A4F4-B994472FE339}" srcOrd="0" destOrd="0" presId="urn:microsoft.com/office/officeart/2005/8/layout/vProcess5"/>
    <dgm:cxn modelId="{94ABB054-6B45-415E-8C96-8DA270913EEB}" type="presParOf" srcId="{4AA326DD-D728-40FE-83D9-BF7AE521DAB9}" destId="{897607E3-C922-41C0-B3B3-3FD3FAF8989D}" srcOrd="0" destOrd="0" presId="urn:microsoft.com/office/officeart/2005/8/layout/vProcess5"/>
    <dgm:cxn modelId="{8BAFB004-444B-4A11-9999-268EE35B3F02}" type="presParOf" srcId="{4AA326DD-D728-40FE-83D9-BF7AE521DAB9}" destId="{6ECFB0C9-21A2-45D5-B83D-86AB412A76E8}" srcOrd="1" destOrd="0" presId="urn:microsoft.com/office/officeart/2005/8/layout/vProcess5"/>
    <dgm:cxn modelId="{15657660-9C03-4F66-AA62-E1F135178C65}" type="presParOf" srcId="{4AA326DD-D728-40FE-83D9-BF7AE521DAB9}" destId="{F5AFD093-0C6E-44ED-A1D1-2B50D061E094}" srcOrd="2" destOrd="0" presId="urn:microsoft.com/office/officeart/2005/8/layout/vProcess5"/>
    <dgm:cxn modelId="{41F1CE9D-827E-4C99-B8B6-71637960A306}" type="presParOf" srcId="{4AA326DD-D728-40FE-83D9-BF7AE521DAB9}" destId="{7FAF1F59-8BE3-4706-A4F4-B994472FE339}" srcOrd="3" destOrd="0" presId="urn:microsoft.com/office/officeart/2005/8/layout/vProcess5"/>
    <dgm:cxn modelId="{5DBA2913-5DFA-4941-8C9E-E836822BD256}" type="presParOf" srcId="{4AA326DD-D728-40FE-83D9-BF7AE521DAB9}" destId="{237A7165-8898-4DDC-8ABA-A4A7A47E23C4}" srcOrd="4" destOrd="0" presId="urn:microsoft.com/office/officeart/2005/8/layout/vProcess5"/>
    <dgm:cxn modelId="{8B57DED2-54C4-4BFF-AE0C-0839D360AB78}" type="presParOf" srcId="{4AA326DD-D728-40FE-83D9-BF7AE521DAB9}" destId="{569B41DF-C937-4798-A5BF-6D2D37C6D194}" srcOrd="5" destOrd="0" presId="urn:microsoft.com/office/officeart/2005/8/layout/vProcess5"/>
    <dgm:cxn modelId="{43CC95F4-37ED-43BF-B066-1C190F0BA1F8}" type="presParOf" srcId="{4AA326DD-D728-40FE-83D9-BF7AE521DAB9}" destId="{D8EE59B4-EDEF-471C-B2F9-14FAA10F9477}" srcOrd="6" destOrd="0" presId="urn:microsoft.com/office/officeart/2005/8/layout/vProcess5"/>
    <dgm:cxn modelId="{47E125D4-7F4B-4633-8CAF-B28FCCC75DB7}" type="presParOf" srcId="{4AA326DD-D728-40FE-83D9-BF7AE521DAB9}" destId="{C3CB0573-493F-4C1C-93EA-A4DB08176FDD}" srcOrd="7" destOrd="0" presId="urn:microsoft.com/office/officeart/2005/8/layout/vProcess5"/>
    <dgm:cxn modelId="{8D25543E-931A-4BE6-B142-243276D5C157}" type="presParOf" srcId="{4AA326DD-D728-40FE-83D9-BF7AE521DAB9}" destId="{0A4BEDC1-53E6-4543-93FE-6AE49063E423}"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C50B09-697C-4538-A95C-0D870C0DE995}"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0EC9683C-9935-4315-A11E-9EA7C2E71C0D}">
      <dgm:prSet/>
      <dgm:spPr/>
      <dgm:t>
        <a:bodyPr/>
        <a:lstStyle/>
        <a:p>
          <a:r>
            <a:rPr lang="es-ES"/>
            <a:t>Las personas que sufren acoso, discriminación social o económica o prejuicios culturales viven marginados, en la sombra y no como un sujeto social, sino como un fantasma. El reconocimiento debe ser una lucha constante. Es necesario subvertir la normalidad que invisibiliza la vida de muchas personas para que puedan vivir en libertad.</a:t>
          </a:r>
          <a:endParaRPr lang="en-US"/>
        </a:p>
      </dgm:t>
    </dgm:pt>
    <dgm:pt modelId="{109B3227-AE66-446D-B07A-C176E1AC0164}" type="parTrans" cxnId="{AC8AC9D3-CBAA-41A0-B475-06D362E5746B}">
      <dgm:prSet/>
      <dgm:spPr/>
      <dgm:t>
        <a:bodyPr/>
        <a:lstStyle/>
        <a:p>
          <a:endParaRPr lang="en-US"/>
        </a:p>
      </dgm:t>
    </dgm:pt>
    <dgm:pt modelId="{2599C507-C940-4752-8DF3-D22B203551E1}" type="sibTrans" cxnId="{AC8AC9D3-CBAA-41A0-B475-06D362E5746B}">
      <dgm:prSet/>
      <dgm:spPr/>
      <dgm:t>
        <a:bodyPr/>
        <a:lstStyle/>
        <a:p>
          <a:endParaRPr lang="en-US"/>
        </a:p>
      </dgm:t>
    </dgm:pt>
    <dgm:pt modelId="{7BFBA159-0315-4716-81FB-815D2E073357}">
      <dgm:prSet/>
      <dgm:spPr/>
      <dgm:t>
        <a:bodyPr/>
        <a:lstStyle/>
        <a:p>
          <a:r>
            <a:rPr lang="es-ES"/>
            <a:t>Su deseo es hacer del mundo un lugar mejor, donde las personas puedan vivir con su género asignado o elegido, sin estigmas ni discriminación. Una lucha por la igualdad y la libertad y por el reconocimiento de la diversidad cultural.</a:t>
          </a:r>
          <a:endParaRPr lang="en-US"/>
        </a:p>
      </dgm:t>
    </dgm:pt>
    <dgm:pt modelId="{9A15C5D6-387E-41A4-BCC0-6CAF30468ACA}" type="parTrans" cxnId="{B58C77DB-289F-44FF-9EF0-A11FD738170C}">
      <dgm:prSet/>
      <dgm:spPr/>
      <dgm:t>
        <a:bodyPr/>
        <a:lstStyle/>
        <a:p>
          <a:endParaRPr lang="en-US"/>
        </a:p>
      </dgm:t>
    </dgm:pt>
    <dgm:pt modelId="{7A3D7D04-82F1-4A01-9D2F-D9DE750D41A6}" type="sibTrans" cxnId="{B58C77DB-289F-44FF-9EF0-A11FD738170C}">
      <dgm:prSet/>
      <dgm:spPr/>
      <dgm:t>
        <a:bodyPr/>
        <a:lstStyle/>
        <a:p>
          <a:endParaRPr lang="en-US"/>
        </a:p>
      </dgm:t>
    </dgm:pt>
    <dgm:pt modelId="{CF44ECA1-B3F6-4BD0-91BD-D6BF886D3F7C}" type="pres">
      <dgm:prSet presAssocID="{97C50B09-697C-4538-A95C-0D870C0DE995}" presName="hierChild1" presStyleCnt="0">
        <dgm:presLayoutVars>
          <dgm:chPref val="1"/>
          <dgm:dir/>
          <dgm:animOne val="branch"/>
          <dgm:animLvl val="lvl"/>
          <dgm:resizeHandles/>
        </dgm:presLayoutVars>
      </dgm:prSet>
      <dgm:spPr/>
    </dgm:pt>
    <dgm:pt modelId="{19DE70E4-D0D1-45E9-BEB8-61651C169229}" type="pres">
      <dgm:prSet presAssocID="{0EC9683C-9935-4315-A11E-9EA7C2E71C0D}" presName="hierRoot1" presStyleCnt="0"/>
      <dgm:spPr/>
    </dgm:pt>
    <dgm:pt modelId="{657257B8-11A9-4E9E-A02A-9F998768EA99}" type="pres">
      <dgm:prSet presAssocID="{0EC9683C-9935-4315-A11E-9EA7C2E71C0D}" presName="composite" presStyleCnt="0"/>
      <dgm:spPr/>
    </dgm:pt>
    <dgm:pt modelId="{D77A1D2F-1811-4C54-B4F6-FD03DC6CC778}" type="pres">
      <dgm:prSet presAssocID="{0EC9683C-9935-4315-A11E-9EA7C2E71C0D}" presName="background" presStyleLbl="node0" presStyleIdx="0" presStyleCnt="2"/>
      <dgm:spPr/>
    </dgm:pt>
    <dgm:pt modelId="{D7B0511C-4EB5-4416-A665-C72B0EDD6B50}" type="pres">
      <dgm:prSet presAssocID="{0EC9683C-9935-4315-A11E-9EA7C2E71C0D}" presName="text" presStyleLbl="fgAcc0" presStyleIdx="0" presStyleCnt="2">
        <dgm:presLayoutVars>
          <dgm:chPref val="3"/>
        </dgm:presLayoutVars>
      </dgm:prSet>
      <dgm:spPr/>
    </dgm:pt>
    <dgm:pt modelId="{D9A26977-3DEF-48CB-8128-E179375C4C19}" type="pres">
      <dgm:prSet presAssocID="{0EC9683C-9935-4315-A11E-9EA7C2E71C0D}" presName="hierChild2" presStyleCnt="0"/>
      <dgm:spPr/>
    </dgm:pt>
    <dgm:pt modelId="{986FFBFA-405D-4210-BED3-561FD11F2BD9}" type="pres">
      <dgm:prSet presAssocID="{7BFBA159-0315-4716-81FB-815D2E073357}" presName="hierRoot1" presStyleCnt="0"/>
      <dgm:spPr/>
    </dgm:pt>
    <dgm:pt modelId="{0702F9AF-1A92-494F-A6D9-9AEC6F2FEF01}" type="pres">
      <dgm:prSet presAssocID="{7BFBA159-0315-4716-81FB-815D2E073357}" presName="composite" presStyleCnt="0"/>
      <dgm:spPr/>
    </dgm:pt>
    <dgm:pt modelId="{D674356B-B18D-4459-9169-419A27F01CDC}" type="pres">
      <dgm:prSet presAssocID="{7BFBA159-0315-4716-81FB-815D2E073357}" presName="background" presStyleLbl="node0" presStyleIdx="1" presStyleCnt="2"/>
      <dgm:spPr/>
    </dgm:pt>
    <dgm:pt modelId="{44B89EC0-8B6B-4959-96E1-3D9134269A7B}" type="pres">
      <dgm:prSet presAssocID="{7BFBA159-0315-4716-81FB-815D2E073357}" presName="text" presStyleLbl="fgAcc0" presStyleIdx="1" presStyleCnt="2">
        <dgm:presLayoutVars>
          <dgm:chPref val="3"/>
        </dgm:presLayoutVars>
      </dgm:prSet>
      <dgm:spPr/>
    </dgm:pt>
    <dgm:pt modelId="{10D433F8-3293-4E95-AE76-9051A53F48E5}" type="pres">
      <dgm:prSet presAssocID="{7BFBA159-0315-4716-81FB-815D2E073357}" presName="hierChild2" presStyleCnt="0"/>
      <dgm:spPr/>
    </dgm:pt>
  </dgm:ptLst>
  <dgm:cxnLst>
    <dgm:cxn modelId="{B916B712-C817-445F-BB19-170649DA1D46}" type="presOf" srcId="{0EC9683C-9935-4315-A11E-9EA7C2E71C0D}" destId="{D7B0511C-4EB5-4416-A665-C72B0EDD6B50}" srcOrd="0" destOrd="0" presId="urn:microsoft.com/office/officeart/2005/8/layout/hierarchy1"/>
    <dgm:cxn modelId="{A5D6A634-B090-4824-BB3F-A39B78D48FA8}" type="presOf" srcId="{7BFBA159-0315-4716-81FB-815D2E073357}" destId="{44B89EC0-8B6B-4959-96E1-3D9134269A7B}" srcOrd="0" destOrd="0" presId="urn:microsoft.com/office/officeart/2005/8/layout/hierarchy1"/>
    <dgm:cxn modelId="{34A91B39-F7A3-4529-810C-725960F97C0B}" type="presOf" srcId="{97C50B09-697C-4538-A95C-0D870C0DE995}" destId="{CF44ECA1-B3F6-4BD0-91BD-D6BF886D3F7C}" srcOrd="0" destOrd="0" presId="urn:microsoft.com/office/officeart/2005/8/layout/hierarchy1"/>
    <dgm:cxn modelId="{AC8AC9D3-CBAA-41A0-B475-06D362E5746B}" srcId="{97C50B09-697C-4538-A95C-0D870C0DE995}" destId="{0EC9683C-9935-4315-A11E-9EA7C2E71C0D}" srcOrd="0" destOrd="0" parTransId="{109B3227-AE66-446D-B07A-C176E1AC0164}" sibTransId="{2599C507-C940-4752-8DF3-D22B203551E1}"/>
    <dgm:cxn modelId="{B58C77DB-289F-44FF-9EF0-A11FD738170C}" srcId="{97C50B09-697C-4538-A95C-0D870C0DE995}" destId="{7BFBA159-0315-4716-81FB-815D2E073357}" srcOrd="1" destOrd="0" parTransId="{9A15C5D6-387E-41A4-BCC0-6CAF30468ACA}" sibTransId="{7A3D7D04-82F1-4A01-9D2F-D9DE750D41A6}"/>
    <dgm:cxn modelId="{BBE39544-C9EB-4F8E-B0BF-135EB1B2BD23}" type="presParOf" srcId="{CF44ECA1-B3F6-4BD0-91BD-D6BF886D3F7C}" destId="{19DE70E4-D0D1-45E9-BEB8-61651C169229}" srcOrd="0" destOrd="0" presId="urn:microsoft.com/office/officeart/2005/8/layout/hierarchy1"/>
    <dgm:cxn modelId="{43BD536F-26B6-4C19-A0A1-1422DD78BD22}" type="presParOf" srcId="{19DE70E4-D0D1-45E9-BEB8-61651C169229}" destId="{657257B8-11A9-4E9E-A02A-9F998768EA99}" srcOrd="0" destOrd="0" presId="urn:microsoft.com/office/officeart/2005/8/layout/hierarchy1"/>
    <dgm:cxn modelId="{F4C2EA3A-5507-41E5-8E0B-43328E454C00}" type="presParOf" srcId="{657257B8-11A9-4E9E-A02A-9F998768EA99}" destId="{D77A1D2F-1811-4C54-B4F6-FD03DC6CC778}" srcOrd="0" destOrd="0" presId="urn:microsoft.com/office/officeart/2005/8/layout/hierarchy1"/>
    <dgm:cxn modelId="{FDF1131B-33DA-44CD-9ECF-340311AC8D3B}" type="presParOf" srcId="{657257B8-11A9-4E9E-A02A-9F998768EA99}" destId="{D7B0511C-4EB5-4416-A665-C72B0EDD6B50}" srcOrd="1" destOrd="0" presId="urn:microsoft.com/office/officeart/2005/8/layout/hierarchy1"/>
    <dgm:cxn modelId="{32ABEF82-0456-492B-A264-328330B8ABC0}" type="presParOf" srcId="{19DE70E4-D0D1-45E9-BEB8-61651C169229}" destId="{D9A26977-3DEF-48CB-8128-E179375C4C19}" srcOrd="1" destOrd="0" presId="urn:microsoft.com/office/officeart/2005/8/layout/hierarchy1"/>
    <dgm:cxn modelId="{771458CB-89BB-4647-BB4D-3E36072830F7}" type="presParOf" srcId="{CF44ECA1-B3F6-4BD0-91BD-D6BF886D3F7C}" destId="{986FFBFA-405D-4210-BED3-561FD11F2BD9}" srcOrd="1" destOrd="0" presId="urn:microsoft.com/office/officeart/2005/8/layout/hierarchy1"/>
    <dgm:cxn modelId="{27E3672D-8287-4297-9AA8-62CE44D12DDE}" type="presParOf" srcId="{986FFBFA-405D-4210-BED3-561FD11F2BD9}" destId="{0702F9AF-1A92-494F-A6D9-9AEC6F2FEF01}" srcOrd="0" destOrd="0" presId="urn:microsoft.com/office/officeart/2005/8/layout/hierarchy1"/>
    <dgm:cxn modelId="{65F228AF-C73E-425D-93FB-B5FF6812ECB9}" type="presParOf" srcId="{0702F9AF-1A92-494F-A6D9-9AEC6F2FEF01}" destId="{D674356B-B18D-4459-9169-419A27F01CDC}" srcOrd="0" destOrd="0" presId="urn:microsoft.com/office/officeart/2005/8/layout/hierarchy1"/>
    <dgm:cxn modelId="{78080ACA-7745-48E5-84FB-5C9E1F96A999}" type="presParOf" srcId="{0702F9AF-1A92-494F-A6D9-9AEC6F2FEF01}" destId="{44B89EC0-8B6B-4959-96E1-3D9134269A7B}" srcOrd="1" destOrd="0" presId="urn:microsoft.com/office/officeart/2005/8/layout/hierarchy1"/>
    <dgm:cxn modelId="{58D9BD34-2333-4187-8969-8B78FA6746E0}" type="presParOf" srcId="{986FFBFA-405D-4210-BED3-561FD11F2BD9}" destId="{10D433F8-3293-4E95-AE76-9051A53F48E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A1186-E5AC-48B1-BCB3-DE8A74B63BFC}">
      <dsp:nvSpPr>
        <dsp:cNvPr id="0" name=""/>
        <dsp:cNvSpPr/>
      </dsp:nvSpPr>
      <dsp:spPr>
        <a:xfrm>
          <a:off x="0" y="559562"/>
          <a:ext cx="6538842" cy="17105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S" sz="1700" kern="1200"/>
            <a:t>Perteneció a la </a:t>
          </a:r>
          <a:r>
            <a:rPr lang="es-ES" sz="1700" b="1" kern="1200"/>
            <a:t>escuela cínica,</a:t>
          </a:r>
          <a:r>
            <a:rPr lang="es-ES" sz="1700" kern="1200"/>
            <a:t> es decir, fue “una perra” y fue la esposa de </a:t>
          </a:r>
          <a:r>
            <a:rPr lang="es-ES" sz="1700" b="1" kern="1200"/>
            <a:t>Crates,</a:t>
          </a:r>
          <a:r>
            <a:rPr lang="es-ES" sz="1700" kern="1200"/>
            <a:t> con el que compartía una misma actitud ante la vida. Considerada una mujer rebelde y libertina, que</a:t>
          </a:r>
          <a:r>
            <a:rPr lang="es-ES" sz="1700" b="1" kern="1200"/>
            <a:t> renuncio a su riqueza</a:t>
          </a:r>
          <a:r>
            <a:rPr lang="es-ES" sz="1700" kern="1200"/>
            <a:t> y comodidades por unirse a la escuela cínica, vestía con ropa vieja, junto a Crates, ya que este, le impuso como condición a su esposa, imitar sus costumbres, y ella aceptó sin problema.</a:t>
          </a:r>
          <a:endParaRPr lang="en-US" sz="1700" kern="1200"/>
        </a:p>
      </dsp:txBody>
      <dsp:txXfrm>
        <a:off x="83502" y="643064"/>
        <a:ext cx="6371838" cy="1543536"/>
      </dsp:txXfrm>
    </dsp:sp>
    <dsp:sp modelId="{0F682C92-1367-4A1A-B360-FAF64BD7E27A}">
      <dsp:nvSpPr>
        <dsp:cNvPr id="0" name=""/>
        <dsp:cNvSpPr/>
      </dsp:nvSpPr>
      <dsp:spPr>
        <a:xfrm>
          <a:off x="0" y="2319062"/>
          <a:ext cx="6538842" cy="1710540"/>
        </a:xfrm>
        <a:prstGeom prst="roundRect">
          <a:avLst/>
        </a:prstGeom>
        <a:solidFill>
          <a:schemeClr val="accent2">
            <a:hueOff val="-753784"/>
            <a:satOff val="-224"/>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S" sz="1700" kern="1200"/>
            <a:t>Tenía una actitud despreocupada respecto al sexo y no le importaba mantener relaciones sexuales en cualquier momento y lugar, sin importarle el que dirán. Se dice que era muy buena persona, siempre dispuesta a ayudar a los más necesitados. Se le puede considerar una de las primeras </a:t>
          </a:r>
          <a:r>
            <a:rPr lang="es-ES" sz="1700" b="1" kern="1200">
              <a:hlinkClick xmlns:r="http://schemas.openxmlformats.org/officeDocument/2006/relationships" r:id="rId1"/>
            </a:rPr>
            <a:t>filósofas feministas de la historia</a:t>
          </a:r>
          <a:r>
            <a:rPr lang="es-ES" sz="1700" kern="1200"/>
            <a:t>.</a:t>
          </a:r>
          <a:endParaRPr lang="en-US" sz="1700" kern="1200"/>
        </a:p>
      </dsp:txBody>
      <dsp:txXfrm>
        <a:off x="83502" y="2402564"/>
        <a:ext cx="6371838" cy="1543536"/>
      </dsp:txXfrm>
    </dsp:sp>
    <dsp:sp modelId="{1C71B47D-539C-4412-A703-E4E8BB3894C9}">
      <dsp:nvSpPr>
        <dsp:cNvPr id="0" name=""/>
        <dsp:cNvSpPr/>
      </dsp:nvSpPr>
      <dsp:spPr>
        <a:xfrm>
          <a:off x="0" y="4078562"/>
          <a:ext cx="6538842" cy="1710540"/>
        </a:xfrm>
        <a:prstGeom prst="roundRect">
          <a:avLst/>
        </a:prstGeom>
        <a:solidFill>
          <a:schemeClr val="accent2">
            <a:hueOff val="-1507569"/>
            <a:satOff val="-448"/>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S" sz="1700" kern="1200"/>
            <a:t>Hyparquía dejó escritos tres libros, pero lamentablemente no se conserva ninguno</a:t>
          </a:r>
          <a:r>
            <a:rPr lang="es-ES" sz="1700" b="1" i="1" kern="1200"/>
            <a:t>: Hipótesis filosóficas</a:t>
          </a:r>
          <a:r>
            <a:rPr lang="es-ES" sz="1700" kern="1200"/>
            <a:t>,</a:t>
          </a:r>
          <a:r>
            <a:rPr lang="es-ES" sz="1700" b="1" i="1" kern="1200"/>
            <a:t> Epiqueremas </a:t>
          </a:r>
          <a:r>
            <a:rPr lang="es-ES" sz="1700" kern="1200"/>
            <a:t>y</a:t>
          </a:r>
          <a:r>
            <a:rPr lang="es-ES" sz="1700" b="1" i="1" kern="1200"/>
            <a:t> Cuestiones a Teodoro llamado el Ateo</a:t>
          </a:r>
          <a:r>
            <a:rPr lang="es-ES" sz="1700" kern="1200"/>
            <a:t>. Teodoro el Ateo no veía con buenos ojos que las mujeres se dedicasen a la filosofía, afirmando que debían ocuparse de las tareas del hogar.</a:t>
          </a:r>
          <a:endParaRPr lang="en-US" sz="1700" kern="1200"/>
        </a:p>
      </dsp:txBody>
      <dsp:txXfrm>
        <a:off x="83502" y="4162064"/>
        <a:ext cx="6371838" cy="1543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FB0C9-21A2-45D5-B83D-86AB412A76E8}">
      <dsp:nvSpPr>
        <dsp:cNvPr id="0" name=""/>
        <dsp:cNvSpPr/>
      </dsp:nvSpPr>
      <dsp:spPr>
        <a:xfrm>
          <a:off x="0" y="0"/>
          <a:ext cx="9902511" cy="141996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s-ES" sz="1400" kern="1200"/>
            <a:t>Sus estudios de género, su activismo por los derechos de gays y lesbianas o su apoyo al movimiento queer han contribuido a desarrollar valores culturales por todo el mundo, haciendo de ella una de las intelectuales más destacadas de las últimas décadas.</a:t>
          </a:r>
          <a:endParaRPr lang="en-US" sz="1400" kern="1200"/>
        </a:p>
      </dsp:txBody>
      <dsp:txXfrm>
        <a:off x="41589" y="41589"/>
        <a:ext cx="8370259" cy="1336786"/>
      </dsp:txXfrm>
    </dsp:sp>
    <dsp:sp modelId="{F5AFD093-0C6E-44ED-A1D1-2B50D061E094}">
      <dsp:nvSpPr>
        <dsp:cNvPr id="0" name=""/>
        <dsp:cNvSpPr/>
      </dsp:nvSpPr>
      <dsp:spPr>
        <a:xfrm>
          <a:off x="873750" y="1656624"/>
          <a:ext cx="9902511" cy="1419964"/>
        </a:xfrm>
        <a:prstGeom prst="roundRect">
          <a:avLst>
            <a:gd name="adj" fmla="val 10000"/>
          </a:avLst>
        </a:prstGeom>
        <a:solidFill>
          <a:schemeClr val="accent2">
            <a:hueOff val="-753784"/>
            <a:satOff val="-224"/>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s-ES" sz="1400" kern="1200"/>
            <a:t>En su obra, Butler defiende que no es posible distinguir entre sexo y género. La teoría que sostiene que el sexo es natural o biológico, mientras que el género es un constructo social solamente nos permite pensar dentro de la lógica del binarismo de género, es decir, que solo existen dos géneros. La idea de un sexo natural que se organiza en base a dos opciones opuestas y complementarias, masculino y femenino, perpetua el modelo heteronormativo que rige la sociedad.</a:t>
          </a:r>
          <a:endParaRPr lang="en-US" sz="1400" kern="1200"/>
        </a:p>
      </dsp:txBody>
      <dsp:txXfrm>
        <a:off x="915339" y="1698213"/>
        <a:ext cx="8022605" cy="1336786"/>
      </dsp:txXfrm>
    </dsp:sp>
    <dsp:sp modelId="{7FAF1F59-8BE3-4706-A4F4-B994472FE339}">
      <dsp:nvSpPr>
        <dsp:cNvPr id="0" name=""/>
        <dsp:cNvSpPr/>
      </dsp:nvSpPr>
      <dsp:spPr>
        <a:xfrm>
          <a:off x="1747501" y="3313249"/>
          <a:ext cx="9902511" cy="1419964"/>
        </a:xfrm>
        <a:prstGeom prst="roundRect">
          <a:avLst>
            <a:gd name="adj" fmla="val 10000"/>
          </a:avLst>
        </a:prstGeom>
        <a:solidFill>
          <a:schemeClr val="accent2">
            <a:hueOff val="-1507569"/>
            <a:satOff val="-448"/>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s-ES" sz="1400" kern="1200"/>
            <a:t>Las cuestiones sobre identidad son frecuentes en su obra. La filósofa reflexiona en torno a las múltiples identidades de una misma persona. Preguntándose sobre sí misma si debe reconocerse como mujer, lesbiana, judía o estadounidense. Ella viaja a través de una y otra, es todas y ninguna a la vez.</a:t>
          </a:r>
          <a:endParaRPr lang="en-US" sz="1400" kern="1200"/>
        </a:p>
      </dsp:txBody>
      <dsp:txXfrm>
        <a:off x="1789090" y="3354838"/>
        <a:ext cx="8022605" cy="1336786"/>
      </dsp:txXfrm>
    </dsp:sp>
    <dsp:sp modelId="{237A7165-8898-4DDC-8ABA-A4A7A47E23C4}">
      <dsp:nvSpPr>
        <dsp:cNvPr id="0" name=""/>
        <dsp:cNvSpPr/>
      </dsp:nvSpPr>
      <dsp:spPr>
        <a:xfrm>
          <a:off x="8979534" y="1076806"/>
          <a:ext cx="922976" cy="92297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187204" y="1076806"/>
        <a:ext cx="507636" cy="694539"/>
      </dsp:txXfrm>
    </dsp:sp>
    <dsp:sp modelId="{569B41DF-C937-4798-A5BF-6D2D37C6D194}">
      <dsp:nvSpPr>
        <dsp:cNvPr id="0" name=""/>
        <dsp:cNvSpPr/>
      </dsp:nvSpPr>
      <dsp:spPr>
        <a:xfrm>
          <a:off x="9853285" y="2723964"/>
          <a:ext cx="922976" cy="922976"/>
        </a:xfrm>
        <a:prstGeom prst="downArrow">
          <a:avLst>
            <a:gd name="adj1" fmla="val 55000"/>
            <a:gd name="adj2" fmla="val 45000"/>
          </a:avLst>
        </a:prstGeom>
        <a:solidFill>
          <a:schemeClr val="accent2">
            <a:tint val="40000"/>
            <a:alpha val="90000"/>
            <a:hueOff val="-1368512"/>
            <a:satOff val="1710"/>
            <a:lumOff val="1672"/>
            <a:alphaOff val="0"/>
          </a:schemeClr>
        </a:solidFill>
        <a:ln w="12700" cap="flat" cmpd="sng" algn="ctr">
          <a:solidFill>
            <a:schemeClr val="accent2">
              <a:tint val="40000"/>
              <a:alpha val="90000"/>
              <a:hueOff val="-1368512"/>
              <a:satOff val="1710"/>
              <a:lumOff val="167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10060955" y="2723964"/>
        <a:ext cx="507636" cy="694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7A1D2F-1811-4C54-B4F6-FD03DC6CC778}">
      <dsp:nvSpPr>
        <dsp:cNvPr id="0" name=""/>
        <dsp:cNvSpPr/>
      </dsp:nvSpPr>
      <dsp:spPr>
        <a:xfrm>
          <a:off x="1403" y="687037"/>
          <a:ext cx="4927265" cy="31288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B0511C-4EB5-4416-A665-C72B0EDD6B50}">
      <dsp:nvSpPr>
        <dsp:cNvPr id="0" name=""/>
        <dsp:cNvSpPr/>
      </dsp:nvSpPr>
      <dsp:spPr>
        <a:xfrm>
          <a:off x="548877" y="1207137"/>
          <a:ext cx="4927265" cy="31288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a:t>Las personas que sufren acoso, discriminación social o económica o prejuicios culturales viven marginados, en la sombra y no como un sujeto social, sino como un fantasma. El reconocimiento debe ser una lucha constante. Es necesario subvertir la normalidad que invisibiliza la vida de muchas personas para que puedan vivir en libertad.</a:t>
          </a:r>
          <a:endParaRPr lang="en-US" sz="2000" kern="1200"/>
        </a:p>
      </dsp:txBody>
      <dsp:txXfrm>
        <a:off x="640517" y="1298777"/>
        <a:ext cx="4743985" cy="2945533"/>
      </dsp:txXfrm>
    </dsp:sp>
    <dsp:sp modelId="{D674356B-B18D-4459-9169-419A27F01CDC}">
      <dsp:nvSpPr>
        <dsp:cNvPr id="0" name=""/>
        <dsp:cNvSpPr/>
      </dsp:nvSpPr>
      <dsp:spPr>
        <a:xfrm>
          <a:off x="6023616" y="687037"/>
          <a:ext cx="4927265" cy="31288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B89EC0-8B6B-4959-96E1-3D9134269A7B}">
      <dsp:nvSpPr>
        <dsp:cNvPr id="0" name=""/>
        <dsp:cNvSpPr/>
      </dsp:nvSpPr>
      <dsp:spPr>
        <a:xfrm>
          <a:off x="6571090" y="1207137"/>
          <a:ext cx="4927265" cy="31288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a:t>Su deseo es hacer del mundo un lugar mejor, donde las personas puedan vivir con su género asignado o elegido, sin estigmas ni discriminación. Una lucha por la igualdad y la libertad y por el reconocimiento de la diversidad cultural.</a:t>
          </a:r>
          <a:endParaRPr lang="en-US" sz="2000" kern="1200"/>
        </a:p>
      </dsp:txBody>
      <dsp:txXfrm>
        <a:off x="6662730" y="1298777"/>
        <a:ext cx="4743985" cy="29455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6C71DCA-E3DA-4F38-A66A-D6DB45F0C9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24C53BD0-D319-41A6-B459-C68B317BD6F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D1B6AC-BE30-4A1E-B1C2-11C0D3586F34}" type="datetimeFigureOut">
              <a:rPr lang="es-ES" smtClean="0"/>
              <a:t>27/01/2023</a:t>
            </a:fld>
            <a:endParaRPr lang="es-ES"/>
          </a:p>
        </p:txBody>
      </p:sp>
      <p:sp>
        <p:nvSpPr>
          <p:cNvPr id="4" name="Marcador de pie de página 3">
            <a:extLst>
              <a:ext uri="{FF2B5EF4-FFF2-40B4-BE49-F238E27FC236}">
                <a16:creationId xmlns:a16="http://schemas.microsoft.com/office/drawing/2014/main" id="{78E3A32A-00CD-463B-9515-9F088BA6E2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9EEAC487-B3FF-486A-8793-9041C4C172F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27ED90-78F1-43EB-ADB3-A6697A0B120C}" type="slidenum">
              <a:rPr lang="es-ES" smtClean="0"/>
              <a:t>‹Nº›</a:t>
            </a:fld>
            <a:endParaRPr lang="es-ES"/>
          </a:p>
        </p:txBody>
      </p:sp>
    </p:spTree>
    <p:extLst>
      <p:ext uri="{BB962C8B-B14F-4D97-AF65-F5344CB8AC3E}">
        <p14:creationId xmlns:p14="http://schemas.microsoft.com/office/powerpoint/2010/main" val="24772778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E260D-A2CB-4A60-B964-B0EAAC469890}" type="datetimeFigureOut">
              <a:rPr lang="es-ES" noProof="0" smtClean="0"/>
              <a:t>27/01/2023</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47650-F839-47EB-BD66-81FAD4E86810}" type="slidenum">
              <a:rPr lang="es-ES" noProof="0" smtClean="0"/>
              <a:t>‹Nº›</a:t>
            </a:fld>
            <a:endParaRPr lang="es-ES" noProof="0"/>
          </a:p>
        </p:txBody>
      </p:sp>
    </p:spTree>
    <p:extLst>
      <p:ext uri="{BB962C8B-B14F-4D97-AF65-F5344CB8AC3E}">
        <p14:creationId xmlns:p14="http://schemas.microsoft.com/office/powerpoint/2010/main" val="22724566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E2347650-F839-47EB-BD66-81FAD4E86810}" type="slidenum">
              <a:rPr lang="es-ES" smtClean="0"/>
              <a:t>1</a:t>
            </a:fld>
            <a:endParaRPr lang="es-ES"/>
          </a:p>
        </p:txBody>
      </p:sp>
    </p:spTree>
    <p:extLst>
      <p:ext uri="{BB962C8B-B14F-4D97-AF65-F5344CB8AC3E}">
        <p14:creationId xmlns:p14="http://schemas.microsoft.com/office/powerpoint/2010/main" val="468441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‹Nº›</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872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235252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27499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232475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‹Nº›</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11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28454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‹Nº›</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296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421423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178747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345562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1/27/2023</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61020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1/27/2023</a:t>
            </a:fld>
            <a:endParaRPr lang="en-US"/>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‹Nº›</a:t>
            </a:fld>
            <a:endParaRPr lang="en-US"/>
          </a:p>
        </p:txBody>
      </p:sp>
    </p:spTree>
    <p:extLst>
      <p:ext uri="{BB962C8B-B14F-4D97-AF65-F5344CB8AC3E}">
        <p14:creationId xmlns:p14="http://schemas.microsoft.com/office/powerpoint/2010/main" val="243286097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es.wikipedia.org/wiki/Ren%C3%A9_Descartes" TargetMode="External"/><Relationship Id="rId2" Type="http://schemas.openxmlformats.org/officeDocument/2006/relationships/hyperlink" Target="https://es.wikipedia.org/wiki/Guerra_de_los_Treinta_A%C3%B1os" TargetMode="External"/><Relationship Id="rId1" Type="http://schemas.openxmlformats.org/officeDocument/2006/relationships/slideLayout" Target="../slideLayouts/slideLayout2.xml"/><Relationship Id="rId6" Type="http://schemas.openxmlformats.org/officeDocument/2006/relationships/hyperlink" Target="https://es.wikipedia.org/wiki/Meditaciones_metaf%C3%ADsicas" TargetMode="External"/><Relationship Id="rId5" Type="http://schemas.openxmlformats.org/officeDocument/2006/relationships/hyperlink" Target="https://es.wikipedia.org/wiki/Discurso_del_m%C3%A9todo" TargetMode="External"/><Relationship Id="rId4" Type="http://schemas.openxmlformats.org/officeDocument/2006/relationships/hyperlink" Target="https://en.wikipedia.org/wiki/Anna_Maria_van_Schurma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n.wikipedia.org/wiki/The_Blazing_Worl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grandesmujeresenlahistoria.blogspot.com.es/2011/05/en-defensa-de-sus-derechos-mary.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mujeresenlahistoria.com/2015/09/la-dama-del-romanticismo-madame-de.html" TargetMode="External"/><Relationship Id="rId2" Type="http://schemas.openxmlformats.org/officeDocument/2006/relationships/hyperlink" Target="http://www.mujeresenlahistoria.com/2011/12/en-favor-de-los-derechos-de-las-mujere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palabrasquehablandehistoria.blogspot.com.es/2016/12/el-segundo-sexo-simone-de-beauvoir.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3.xml.rels><?xml version="1.0" encoding="UTF-8" standalone="yes"?>
<Relationships xmlns="http://schemas.openxmlformats.org/package/2006/relationships"><Relationship Id="rId3" Type="http://schemas.openxmlformats.org/officeDocument/2006/relationships/hyperlink" Target="http://www.iesaramo.es/videos/edadantigua480.mp4" TargetMode="External"/><Relationship Id="rId7" Type="http://schemas.openxmlformats.org/officeDocument/2006/relationships/hyperlink" Target="https://open.spotify.com/show/5wLQjQYCmbOFkrl5VENmtB" TargetMode="External"/><Relationship Id="rId2" Type="http://schemas.openxmlformats.org/officeDocument/2006/relationships/hyperlink" Target="https://www.ondacero.es/programas/la-rosa-de-los-vientos/audios-podcast/mujeres-con-historia/mujeres-historia-mujeres-filosofas-antiguedad_2021112961a4c5165db1d600010b7f2c.html#amp_tf=De%20%251%24s&amp;aoh=16732991167864&amp;referrer=https%3A%2F%2Fwww.google.com&amp;ampshare=https%3A%2F%2Fwww.ondacero.es%2Fprogramas%2Fla-rosa-de-los-vientos%2Faudios-podcast%2Fmujeres-con-historia%2Fmujeres-historia-mujeres-filosofas-antiguedad_2021112961a4c5165db1d600010b7f2c.html" TargetMode="External"/><Relationship Id="rId1" Type="http://schemas.openxmlformats.org/officeDocument/2006/relationships/slideLayout" Target="../slideLayouts/slideLayout4.xml"/><Relationship Id="rId6" Type="http://schemas.openxmlformats.org/officeDocument/2006/relationships/hyperlink" Target="http://www.iesaramo.es/videos/edadcontemporanea480.mp4" TargetMode="External"/><Relationship Id="rId5" Type="http://schemas.openxmlformats.org/officeDocument/2006/relationships/hyperlink" Target="http://www.iesaramo.es/videos/EDAD_MODERNA.mp4" TargetMode="External"/><Relationship Id="rId4" Type="http://schemas.openxmlformats.org/officeDocument/2006/relationships/hyperlink" Target="http://www.iesaramo.es/videos/edadmedia480.mp4"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chrome-extension:/efaidnbmnnnibpcajpcglclefindmkaj/https:/kolectivoporoto.cl/wp-content/uploads/2015/11/Martino-Bruzzese-Las-Fil%C3%B3sofas.pdf" TargetMode="External"/><Relationship Id="rId3" Type="http://schemas.openxmlformats.org/officeDocument/2006/relationships/hyperlink" Target="https://www.educaciontrespuntocero.com/recursos/mujeres-filosofas-estudiar-aula/" TargetMode="External"/><Relationship Id="rId7" Type="http://schemas.openxmlformats.org/officeDocument/2006/relationships/hyperlink" Target="https://www.mujeresenlahistoria.com/" TargetMode="External"/><Relationship Id="rId2" Type="http://schemas.openxmlformats.org/officeDocument/2006/relationships/hyperlink" Target="https://mujeresconciencia.com/2018/06/15/abecedario-de-filosofas/" TargetMode="External"/><Relationship Id="rId1" Type="http://schemas.openxmlformats.org/officeDocument/2006/relationships/slideLayout" Target="../slideLayouts/slideLayout2.xml"/><Relationship Id="rId6" Type="http://schemas.openxmlformats.org/officeDocument/2006/relationships/hyperlink" Target="https://www.ondacero.es/programas/la-rosa-de-los-vientos/audios-podcast/mujeres-con-historia/mujeres-historia-mujeres-filosofas-antiguedad_2021112961a4c5165db1d600010b7f2c.html#amp_tf=De%20%251%24s&amp;aoh=16732991167864&amp;referrer=https%3A%2F%2Fwww.google.com&amp;ampshare=https%3A%2F%2Fwww.ondacero.es%2Fprogramas%2Fla-rosa-de-los-vientos%2Faudios-podcast%2Fmujeres-con-historia%2Fmujeres-historia-mujeres-filosofas-antiguedad_2021112961a4c5165db1d600010b7f2c.html" TargetMode="External"/><Relationship Id="rId5" Type="http://schemas.openxmlformats.org/officeDocument/2006/relationships/hyperlink" Target="https://aulafilm.com/recursos/72#recursos-films" TargetMode="External"/><Relationship Id="rId4" Type="http://schemas.openxmlformats.org/officeDocument/2006/relationships/hyperlink" Target="https://filco.es/las-mujeres-la-filosofia-parte-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Nubes rosas y azules">
            <a:extLst>
              <a:ext uri="{FF2B5EF4-FFF2-40B4-BE49-F238E27FC236}">
                <a16:creationId xmlns:a16="http://schemas.microsoft.com/office/drawing/2014/main" id="{C6190C20-F861-9257-A56E-F1DC630ACBE9}"/>
              </a:ext>
            </a:extLst>
          </p:cNvPr>
          <p:cNvPicPr>
            <a:picLocks noChangeAspect="1"/>
          </p:cNvPicPr>
          <p:nvPr/>
        </p:nvPicPr>
        <p:blipFill rotWithShape="1">
          <a:blip r:embed="rId3">
            <a:alphaModFix/>
          </a:blip>
          <a:srcRect t="14305" r="-2" b="-2"/>
          <a:stretch/>
        </p:blipFill>
        <p:spPr>
          <a:xfrm>
            <a:off x="20" y="1571"/>
            <a:ext cx="12191980" cy="6856429"/>
          </a:xfrm>
          <a:prstGeom prst="rect">
            <a:avLst/>
          </a:prstGeom>
        </p:spPr>
      </p:pic>
      <p:sp>
        <p:nvSpPr>
          <p:cNvPr id="11" name="Freeform: Shape 10">
            <a:extLst>
              <a:ext uri="{FF2B5EF4-FFF2-40B4-BE49-F238E27FC236}">
                <a16:creationId xmlns:a16="http://schemas.microsoft.com/office/drawing/2014/main" id="{53174E83-2682-EA33-BF59-CACA1385E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65342"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20000"/>
                </a:schemeClr>
              </a:gs>
              <a:gs pos="7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p:cNvSpPr>
            <a:spLocks noGrp="1"/>
          </p:cNvSpPr>
          <p:nvPr>
            <p:ph type="ctrTitle"/>
          </p:nvPr>
        </p:nvSpPr>
        <p:spPr>
          <a:xfrm>
            <a:off x="7376161" y="2211978"/>
            <a:ext cx="3535679" cy="1425728"/>
          </a:xfrm>
        </p:spPr>
        <p:txBody>
          <a:bodyPr rtlCol="0" anchor="b">
            <a:normAutofit fontScale="90000"/>
          </a:bodyPr>
          <a:lstStyle/>
          <a:p>
            <a:pPr algn="ctr"/>
            <a:r>
              <a:rPr lang="es-ES"/>
              <a:t>Mujeres en la historia de la filosofía</a:t>
            </a:r>
          </a:p>
        </p:txBody>
      </p:sp>
      <p:sp>
        <p:nvSpPr>
          <p:cNvPr id="3" name="Subtítulo 2"/>
          <p:cNvSpPr>
            <a:spLocks noGrp="1"/>
          </p:cNvSpPr>
          <p:nvPr>
            <p:ph type="subTitle" idx="1"/>
          </p:nvPr>
        </p:nvSpPr>
        <p:spPr>
          <a:xfrm>
            <a:off x="7620000" y="4249360"/>
            <a:ext cx="3048000" cy="877585"/>
          </a:xfrm>
        </p:spPr>
        <p:txBody>
          <a:bodyPr vert="horz" lIns="91440" tIns="45720" rIns="91440" bIns="45720" rtlCol="0" anchor="t">
            <a:normAutofit/>
          </a:bodyPr>
          <a:lstStyle/>
          <a:p>
            <a:pPr algn="ctr"/>
            <a:r>
              <a:rPr lang="es-ES"/>
              <a:t>Abel Granell</a:t>
            </a:r>
          </a:p>
        </p:txBody>
      </p:sp>
      <p:cxnSp>
        <p:nvCxnSpPr>
          <p:cNvPr id="13" name="Straight Connector 12">
            <a:extLst>
              <a:ext uri="{FF2B5EF4-FFF2-40B4-BE49-F238E27FC236}">
                <a16:creationId xmlns:a16="http://schemas.microsoft.com/office/drawing/2014/main" id="{8D8181E6-BF6C-7868-46D1-88E2970D08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8423" y="395142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32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71BC198-08D0-820F-FBC4-2BA38BB6A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33742"/>
            <a:ext cx="12192000" cy="5529633"/>
          </a:xfrm>
          <a:prstGeom prst="rect">
            <a:avLst/>
          </a:prstGeom>
          <a:gradFill>
            <a:gsLst>
              <a:gs pos="20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091A87F3-9DF8-0BFF-E2E3-DF9D544AE565}"/>
              </a:ext>
            </a:extLst>
          </p:cNvPr>
          <p:cNvSpPr>
            <a:spLocks noGrp="1"/>
          </p:cNvSpPr>
          <p:nvPr>
            <p:ph type="title"/>
          </p:nvPr>
        </p:nvSpPr>
        <p:spPr>
          <a:xfrm>
            <a:off x="1044054" y="2286000"/>
            <a:ext cx="3965456" cy="2286000"/>
          </a:xfrm>
        </p:spPr>
        <p:txBody>
          <a:bodyPr anchor="ctr">
            <a:normAutofit/>
          </a:bodyPr>
          <a:lstStyle/>
          <a:p>
            <a:pPr algn="ctr"/>
            <a:r>
              <a:rPr lang="es-ES"/>
              <a:t>Epigrama de </a:t>
            </a:r>
            <a:r>
              <a:rPr lang="es-ES" err="1"/>
              <a:t>antípatro</a:t>
            </a:r>
            <a:r>
              <a:rPr lang="es-ES"/>
              <a:t> dedicado a </a:t>
            </a:r>
            <a:r>
              <a:rPr lang="es-ES" err="1"/>
              <a:t>hipárquia</a:t>
            </a:r>
          </a:p>
        </p:txBody>
      </p:sp>
      <p:sp>
        <p:nvSpPr>
          <p:cNvPr id="19" name="Marcador de contenido 2">
            <a:extLst>
              <a:ext uri="{FF2B5EF4-FFF2-40B4-BE49-F238E27FC236}">
                <a16:creationId xmlns:a16="http://schemas.microsoft.com/office/drawing/2014/main" id="{42D18B95-17B4-474E-D8EC-821BF53ECA53}"/>
              </a:ext>
            </a:extLst>
          </p:cNvPr>
          <p:cNvSpPr>
            <a:spLocks noGrp="1"/>
          </p:cNvSpPr>
          <p:nvPr>
            <p:ph idx="1"/>
          </p:nvPr>
        </p:nvSpPr>
        <p:spPr>
          <a:xfrm>
            <a:off x="5662412" y="203916"/>
            <a:ext cx="5896376" cy="6439436"/>
          </a:xfrm>
        </p:spPr>
        <p:txBody>
          <a:bodyPr anchor="ctr">
            <a:normAutofit/>
          </a:bodyPr>
          <a:lstStyle/>
          <a:p>
            <a:r>
              <a:rPr lang="es-ES" i="1">
                <a:ea typeface="+mn-lt"/>
                <a:cs typeface="+mn-lt"/>
              </a:rPr>
              <a:t>Yo, </a:t>
            </a:r>
            <a:r>
              <a:rPr lang="es-ES" i="1" err="1">
                <a:ea typeface="+mn-lt"/>
                <a:cs typeface="+mn-lt"/>
              </a:rPr>
              <a:t>Hiparquía</a:t>
            </a:r>
            <a:r>
              <a:rPr lang="es-ES" i="1">
                <a:ea typeface="+mn-lt"/>
                <a:cs typeface="+mn-lt"/>
              </a:rPr>
              <a:t>, no seguí las costumbres del sexo</a:t>
            </a:r>
            <a:endParaRPr lang="es-ES"/>
          </a:p>
          <a:p>
            <a:r>
              <a:rPr lang="es-ES" i="1">
                <a:ea typeface="+mn-lt"/>
                <a:cs typeface="+mn-lt"/>
              </a:rPr>
              <a:t>femenino, sino que con corazón varonil seguí</a:t>
            </a:r>
            <a:endParaRPr lang="es-ES"/>
          </a:p>
          <a:p>
            <a:r>
              <a:rPr lang="es-ES" i="1">
                <a:ea typeface="+mn-lt"/>
                <a:cs typeface="+mn-lt"/>
              </a:rPr>
              <a:t>a los fuertes perros. No me gustó el manto sujeto</a:t>
            </a:r>
            <a:endParaRPr lang="es-ES"/>
          </a:p>
          <a:p>
            <a:r>
              <a:rPr lang="es-ES" i="1">
                <a:ea typeface="+mn-lt"/>
                <a:cs typeface="+mn-lt"/>
              </a:rPr>
              <a:t>con la fíbula, ni el pie calzado y mi cinta se</a:t>
            </a:r>
            <a:endParaRPr lang="es-ES"/>
          </a:p>
          <a:p>
            <a:r>
              <a:rPr lang="es-ES" i="1">
                <a:ea typeface="+mn-lt"/>
                <a:cs typeface="+mn-lt"/>
              </a:rPr>
              <a:t>olvidó del perfume. Voy descalza, con un bastón,</a:t>
            </a:r>
            <a:endParaRPr lang="es-ES"/>
          </a:p>
          <a:p>
            <a:r>
              <a:rPr lang="es-ES" i="1">
                <a:ea typeface="+mn-lt"/>
                <a:cs typeface="+mn-lt"/>
              </a:rPr>
              <a:t>un vestido me cubre los miembros y tengo</a:t>
            </a:r>
            <a:endParaRPr lang="es-ES"/>
          </a:p>
          <a:p>
            <a:r>
              <a:rPr lang="es-ES" i="1">
                <a:ea typeface="+mn-lt"/>
                <a:cs typeface="+mn-lt"/>
              </a:rPr>
              <a:t>la dura tierra en vez de un lecho. Soy dueña</a:t>
            </a:r>
            <a:endParaRPr lang="es-ES"/>
          </a:p>
          <a:p>
            <a:r>
              <a:rPr lang="es-ES" i="1">
                <a:ea typeface="+mn-lt"/>
                <a:cs typeface="+mn-lt"/>
              </a:rPr>
              <a:t>de mi vida para saber tanto y más que las ménades para caza.</a:t>
            </a:r>
            <a:endParaRPr lang="es-ES"/>
          </a:p>
          <a:p>
            <a:endParaRPr lang="es-ES"/>
          </a:p>
        </p:txBody>
      </p:sp>
    </p:spTree>
    <p:extLst>
      <p:ext uri="{BB962C8B-B14F-4D97-AF65-F5344CB8AC3E}">
        <p14:creationId xmlns:p14="http://schemas.microsoft.com/office/powerpoint/2010/main" val="566133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6">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8">
            <a:extLst>
              <a:ext uri="{FF2B5EF4-FFF2-40B4-BE49-F238E27FC236}">
                <a16:creationId xmlns:a16="http://schemas.microsoft.com/office/drawing/2014/main" id="{1C74AEE6-9CA7-5247-DC34-99634247DF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7" name="Rectangle 10">
            <a:extLst>
              <a:ext uri="{FF2B5EF4-FFF2-40B4-BE49-F238E27FC236}">
                <a16:creationId xmlns:a16="http://schemas.microsoft.com/office/drawing/2014/main" id="{FC6F8EF8-DB86-BC7F-35DC-B66F068FC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2">
            <a:extLst>
              <a:ext uri="{FF2B5EF4-FFF2-40B4-BE49-F238E27FC236}">
                <a16:creationId xmlns:a16="http://schemas.microsoft.com/office/drawing/2014/main" id="{CBC8D383-4E6C-02EE-EBF0-161AF241F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6" y="0"/>
            <a:ext cx="12192000" cy="6858000"/>
          </a:xfrm>
          <a:prstGeom prst="rect">
            <a:avLst/>
          </a:prstGeom>
          <a:gradFill>
            <a:gsLst>
              <a:gs pos="18000">
                <a:schemeClr val="accent1">
                  <a:lumMod val="60000"/>
                  <a:lumOff val="40000"/>
                  <a:alpha val="0"/>
                </a:schemeClr>
              </a:gs>
              <a:gs pos="90000">
                <a:schemeClr val="accent1">
                  <a:lumMod val="60000"/>
                  <a:lumOff val="40000"/>
                </a:schemeClr>
              </a:gs>
            </a:gsLst>
            <a:lin ang="540000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4">
            <a:extLst>
              <a:ext uri="{FF2B5EF4-FFF2-40B4-BE49-F238E27FC236}">
                <a16:creationId xmlns:a16="http://schemas.microsoft.com/office/drawing/2014/main" id="{ACDE52ED-9672-C6F4-5341-0DADA9917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505" y="788505"/>
            <a:ext cx="5280991" cy="5280991"/>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41FFF37F-A1F3-2E75-3BBB-69BC93DA0372}"/>
              </a:ext>
            </a:extLst>
          </p:cNvPr>
          <p:cNvSpPr>
            <a:spLocks noGrp="1"/>
          </p:cNvSpPr>
          <p:nvPr>
            <p:ph type="title"/>
          </p:nvPr>
        </p:nvSpPr>
        <p:spPr>
          <a:xfrm>
            <a:off x="4068418" y="1875188"/>
            <a:ext cx="4055166" cy="1776242"/>
          </a:xfrm>
        </p:spPr>
        <p:txBody>
          <a:bodyPr vert="horz" lIns="91440" tIns="45720" rIns="91440" bIns="45720" rtlCol="0" anchor="b">
            <a:normAutofit/>
          </a:bodyPr>
          <a:lstStyle/>
          <a:p>
            <a:pPr algn="ctr"/>
            <a:r>
              <a:rPr lang="en-US"/>
              <a:t>Filósofas de la edad media</a:t>
            </a:r>
          </a:p>
        </p:txBody>
      </p:sp>
      <p:cxnSp>
        <p:nvCxnSpPr>
          <p:cNvPr id="30" name="Straight Connector 16">
            <a:extLst>
              <a:ext uri="{FF2B5EF4-FFF2-40B4-BE49-F238E27FC236}">
                <a16:creationId xmlns:a16="http://schemas.microsoft.com/office/drawing/2014/main" id="{A48FFDED-D19A-5971-9E62-D66F69A8F8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5142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63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9E73611D-1919-74C7-F4EF-31A4852A47F1}"/>
              </a:ext>
            </a:extLst>
          </p:cNvPr>
          <p:cNvSpPr>
            <a:spLocks noGrp="1"/>
          </p:cNvSpPr>
          <p:nvPr>
            <p:ph type="title"/>
          </p:nvPr>
        </p:nvSpPr>
        <p:spPr>
          <a:xfrm>
            <a:off x="7305543" y="2286000"/>
            <a:ext cx="3676918" cy="2286000"/>
          </a:xfrm>
        </p:spPr>
        <p:txBody>
          <a:bodyPr anchor="ctr">
            <a:normAutofit/>
          </a:bodyPr>
          <a:lstStyle/>
          <a:p>
            <a:pPr algn="ctr"/>
            <a:r>
              <a:rPr lang="es-ES">
                <a:solidFill>
                  <a:srgbClr val="000000"/>
                </a:solidFill>
              </a:rPr>
              <a:t>Hildegarda von bingen(1098-1179)</a:t>
            </a:r>
          </a:p>
        </p:txBody>
      </p:sp>
      <p:sp>
        <p:nvSpPr>
          <p:cNvPr id="3" name="Marcador de contenido 2">
            <a:extLst>
              <a:ext uri="{FF2B5EF4-FFF2-40B4-BE49-F238E27FC236}">
                <a16:creationId xmlns:a16="http://schemas.microsoft.com/office/drawing/2014/main" id="{647EB9D7-7E7B-6287-63E5-8AB977BBB436}"/>
              </a:ext>
            </a:extLst>
          </p:cNvPr>
          <p:cNvSpPr>
            <a:spLocks noGrp="1"/>
          </p:cNvSpPr>
          <p:nvPr>
            <p:ph idx="1"/>
          </p:nvPr>
        </p:nvSpPr>
        <p:spPr>
          <a:xfrm>
            <a:off x="311240" y="139522"/>
            <a:ext cx="6443155" cy="6664816"/>
          </a:xfrm>
        </p:spPr>
        <p:txBody>
          <a:bodyPr vert="horz" lIns="91440" tIns="45720" rIns="91440" bIns="45720" rtlCol="0" anchor="ctr">
            <a:noAutofit/>
          </a:bodyPr>
          <a:lstStyle/>
          <a:p>
            <a:pPr>
              <a:lnSpc>
                <a:spcPct val="110000"/>
              </a:lnSpc>
            </a:pPr>
            <a:r>
              <a:rPr lang="es-ES">
                <a:ea typeface="+mn-lt"/>
                <a:cs typeface="+mn-lt"/>
              </a:rPr>
              <a:t>Tras ser silenciada casi ocho siglos, la figura de la mística, poeta, filósofa, naturalista y compositora Santa Hildegarda de </a:t>
            </a:r>
            <a:r>
              <a:rPr lang="es-ES" err="1">
                <a:ea typeface="+mn-lt"/>
                <a:cs typeface="+mn-lt"/>
              </a:rPr>
              <a:t>Bingen</a:t>
            </a:r>
            <a:r>
              <a:rPr lang="es-ES">
                <a:ea typeface="+mn-lt"/>
                <a:cs typeface="+mn-lt"/>
              </a:rPr>
              <a:t> fue rescatada del olvido para manifestarse como una de las mujeres más poderosas e influyentes del medioevo.</a:t>
            </a:r>
          </a:p>
          <a:p>
            <a:pPr>
              <a:lnSpc>
                <a:spcPct val="110000"/>
              </a:lnSpc>
            </a:pPr>
            <a:r>
              <a:rPr lang="es-ES">
                <a:ea typeface="+mn-lt"/>
                <a:cs typeface="+mn-lt"/>
              </a:rPr>
              <a:t>Sus padres la recluyeron en el monasterio de san </a:t>
            </a:r>
            <a:r>
              <a:rPr lang="es-ES" err="1">
                <a:ea typeface="+mn-lt"/>
                <a:cs typeface="+mn-lt"/>
              </a:rPr>
              <a:t>Disibodo</a:t>
            </a:r>
            <a:r>
              <a:rPr lang="es-ES">
                <a:ea typeface="+mn-lt"/>
                <a:cs typeface="+mn-lt"/>
              </a:rPr>
              <a:t>. Las experiencias místicas de Hildegarda empezaron a los 6 años y se prolongarían durante toda su vida llegando a expresar sus conocimientos en forma de visiones. Hildegarda quería publicar sus visiones y para ello pidió la ayuda de Bernardo de </a:t>
            </a:r>
            <a:r>
              <a:rPr lang="es-ES" err="1">
                <a:ea typeface="+mn-lt"/>
                <a:cs typeface="+mn-lt"/>
              </a:rPr>
              <a:t>Claraval</a:t>
            </a:r>
            <a:r>
              <a:rPr lang="es-ES">
                <a:ea typeface="+mn-lt"/>
                <a:cs typeface="+mn-lt"/>
              </a:rPr>
              <a:t> que medió con el Papa  Eugenio III que le concedió el permiso para escribir y publicar tales visiones.</a:t>
            </a:r>
          </a:p>
          <a:p>
            <a:pPr>
              <a:lnSpc>
                <a:spcPct val="110000"/>
              </a:lnSpc>
            </a:pPr>
            <a:r>
              <a:rPr lang="es-ES">
                <a:ea typeface="+mn-lt"/>
                <a:cs typeface="+mn-lt"/>
              </a:rPr>
              <a:t>Hildegarda podía permitirse implantar sus propias reglas porque se había convertido es una de las personas más influyentes de la cristiandad. Estableció comunicación con papas, hombres de estado, emperadores y otras figuras notables. Fue la única mujer a quien la Iglesia permitió predicar al clero y al pueblo en iglesias y abadías. Les hablaba de la corrupción de los canónigos y del avance de la herejía de los cátaros culpando de esta última a la falta de piedad del clero y del pueblo en general.</a:t>
            </a:r>
            <a:endParaRPr lang="es-ES"/>
          </a:p>
        </p:txBody>
      </p:sp>
    </p:spTree>
    <p:extLst>
      <p:ext uri="{BB962C8B-B14F-4D97-AF65-F5344CB8AC3E}">
        <p14:creationId xmlns:p14="http://schemas.microsoft.com/office/powerpoint/2010/main" val="225667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F66A2A0F-8C96-F497-71CD-D6A482B4EFE4}"/>
              </a:ext>
            </a:extLst>
          </p:cNvPr>
          <p:cNvSpPr>
            <a:spLocks noGrp="1"/>
          </p:cNvSpPr>
          <p:nvPr>
            <p:ph type="title"/>
          </p:nvPr>
        </p:nvSpPr>
        <p:spPr>
          <a:xfrm>
            <a:off x="7462206" y="2282870"/>
            <a:ext cx="3676918" cy="2286000"/>
          </a:xfrm>
        </p:spPr>
        <p:txBody>
          <a:bodyPr anchor="ctr">
            <a:normAutofit/>
          </a:bodyPr>
          <a:lstStyle/>
          <a:p>
            <a:pPr algn="ctr"/>
            <a:r>
              <a:rPr lang="es-ES">
                <a:solidFill>
                  <a:srgbClr val="000000"/>
                </a:solidFill>
              </a:rPr>
              <a:t>Obras de hildegard von bingen</a:t>
            </a:r>
          </a:p>
        </p:txBody>
      </p:sp>
      <p:sp>
        <p:nvSpPr>
          <p:cNvPr id="3" name="Marcador de contenido 2">
            <a:extLst>
              <a:ext uri="{FF2B5EF4-FFF2-40B4-BE49-F238E27FC236}">
                <a16:creationId xmlns:a16="http://schemas.microsoft.com/office/drawing/2014/main" id="{4A3A9E79-B584-C52C-6E52-45BBC4E43E81}"/>
              </a:ext>
            </a:extLst>
          </p:cNvPr>
          <p:cNvSpPr>
            <a:spLocks noGrp="1"/>
          </p:cNvSpPr>
          <p:nvPr>
            <p:ph idx="1"/>
          </p:nvPr>
        </p:nvSpPr>
        <p:spPr>
          <a:xfrm>
            <a:off x="386367" y="182451"/>
            <a:ext cx="6582677" cy="6557492"/>
          </a:xfrm>
        </p:spPr>
        <p:txBody>
          <a:bodyPr vert="horz" lIns="91440" tIns="45720" rIns="91440" bIns="45720" rtlCol="0" anchor="ctr">
            <a:normAutofit fontScale="77500" lnSpcReduction="20000"/>
          </a:bodyPr>
          <a:lstStyle/>
          <a:p>
            <a:r>
              <a:rPr lang="es-ES">
                <a:ea typeface="+mn-lt"/>
                <a:cs typeface="+mn-lt"/>
              </a:rPr>
              <a:t>Por lo que a sus obras se refiere, dictó un total de doce libros. El primero, escrito entre el 1141 y el 1151, fue </a:t>
            </a:r>
            <a:r>
              <a:rPr lang="es-ES" i="1" err="1">
                <a:ea typeface="+mn-lt"/>
                <a:cs typeface="+mn-lt"/>
              </a:rPr>
              <a:t>Scivias</a:t>
            </a:r>
            <a:r>
              <a:rPr lang="es-ES">
                <a:ea typeface="+mn-lt"/>
                <a:cs typeface="+mn-lt"/>
              </a:rPr>
              <a:t> y trata de la creación del mundo y del ser humano, así como del pasado, presente y futuro de este último. Entre 1151-1158 llevó a cabo su obra de medicina bajo un único título: </a:t>
            </a:r>
            <a:r>
              <a:rPr lang="es-ES" i="1">
                <a:ea typeface="+mn-lt"/>
                <a:cs typeface="+mn-lt"/>
              </a:rPr>
              <a:t>Liber </a:t>
            </a:r>
            <a:r>
              <a:rPr lang="es-ES" i="1" err="1">
                <a:ea typeface="+mn-lt"/>
                <a:cs typeface="+mn-lt"/>
              </a:rPr>
              <a:t>subtilitatum</a:t>
            </a:r>
            <a:r>
              <a:rPr lang="es-ES" i="1">
                <a:ea typeface="+mn-lt"/>
                <a:cs typeface="+mn-lt"/>
              </a:rPr>
              <a:t> </a:t>
            </a:r>
            <a:r>
              <a:rPr lang="es-ES" i="1" err="1">
                <a:ea typeface="+mn-lt"/>
                <a:cs typeface="+mn-lt"/>
              </a:rPr>
              <a:t>diversarum</a:t>
            </a:r>
            <a:r>
              <a:rPr lang="es-ES" i="1">
                <a:ea typeface="+mn-lt"/>
                <a:cs typeface="+mn-lt"/>
              </a:rPr>
              <a:t> </a:t>
            </a:r>
            <a:r>
              <a:rPr lang="es-ES" i="1" err="1">
                <a:ea typeface="+mn-lt"/>
                <a:cs typeface="+mn-lt"/>
              </a:rPr>
              <a:t>naturarum</a:t>
            </a:r>
            <a:r>
              <a:rPr lang="es-ES" i="1">
                <a:ea typeface="+mn-lt"/>
                <a:cs typeface="+mn-lt"/>
              </a:rPr>
              <a:t> </a:t>
            </a:r>
            <a:r>
              <a:rPr lang="es-ES" i="1" err="1">
                <a:ea typeface="+mn-lt"/>
                <a:cs typeface="+mn-lt"/>
              </a:rPr>
              <a:t>creaturarum</a:t>
            </a:r>
            <a:r>
              <a:rPr lang="es-ES">
                <a:ea typeface="+mn-lt"/>
                <a:cs typeface="+mn-lt"/>
              </a:rPr>
              <a:t> (Libro sobre las propiedades naturales de las cosas creadas), que en el siglo XIII fue dividido en dos textos: </a:t>
            </a:r>
            <a:r>
              <a:rPr lang="es-ES" i="1" err="1">
                <a:ea typeface="+mn-lt"/>
                <a:cs typeface="+mn-lt"/>
              </a:rPr>
              <a:t>Physica</a:t>
            </a:r>
            <a:r>
              <a:rPr lang="es-ES">
                <a:ea typeface="+mn-lt"/>
                <a:cs typeface="+mn-lt"/>
              </a:rPr>
              <a:t> (Historia Natural) o </a:t>
            </a:r>
            <a:r>
              <a:rPr lang="es-ES" i="1">
                <a:ea typeface="+mn-lt"/>
                <a:cs typeface="+mn-lt"/>
              </a:rPr>
              <a:t>Liber </a:t>
            </a:r>
            <a:r>
              <a:rPr lang="es-ES" i="1" err="1">
                <a:ea typeface="+mn-lt"/>
                <a:cs typeface="+mn-lt"/>
              </a:rPr>
              <a:t>simplicis</a:t>
            </a:r>
            <a:r>
              <a:rPr lang="es-ES" i="1">
                <a:ea typeface="+mn-lt"/>
                <a:cs typeface="+mn-lt"/>
              </a:rPr>
              <a:t> </a:t>
            </a:r>
            <a:r>
              <a:rPr lang="es-ES" i="1" err="1">
                <a:ea typeface="+mn-lt"/>
                <a:cs typeface="+mn-lt"/>
              </a:rPr>
              <a:t>medicinae</a:t>
            </a:r>
            <a:r>
              <a:rPr lang="es-ES">
                <a:ea typeface="+mn-lt"/>
                <a:cs typeface="+mn-lt"/>
              </a:rPr>
              <a:t> (Libro de la Medicina Sencilla); y </a:t>
            </a:r>
            <a:r>
              <a:rPr lang="es-ES" i="1" err="1">
                <a:ea typeface="+mn-lt"/>
                <a:cs typeface="+mn-lt"/>
              </a:rPr>
              <a:t>Causae</a:t>
            </a:r>
            <a:r>
              <a:rPr lang="es-ES" i="1">
                <a:ea typeface="+mn-lt"/>
                <a:cs typeface="+mn-lt"/>
              </a:rPr>
              <a:t> et </a:t>
            </a:r>
            <a:r>
              <a:rPr lang="es-ES" i="1" err="1">
                <a:ea typeface="+mn-lt"/>
                <a:cs typeface="+mn-lt"/>
              </a:rPr>
              <a:t>Curae</a:t>
            </a:r>
            <a:r>
              <a:rPr lang="es-ES">
                <a:ea typeface="+mn-lt"/>
                <a:cs typeface="+mn-lt"/>
              </a:rPr>
              <a:t> (Problemas y Remedios) o </a:t>
            </a:r>
            <a:r>
              <a:rPr lang="es-ES" i="1">
                <a:ea typeface="+mn-lt"/>
                <a:cs typeface="+mn-lt"/>
              </a:rPr>
              <a:t>Liber </a:t>
            </a:r>
            <a:r>
              <a:rPr lang="es-ES" i="1" err="1">
                <a:ea typeface="+mn-lt"/>
                <a:cs typeface="+mn-lt"/>
              </a:rPr>
              <a:t>compositae</a:t>
            </a:r>
            <a:r>
              <a:rPr lang="es-ES" i="1">
                <a:ea typeface="+mn-lt"/>
                <a:cs typeface="+mn-lt"/>
              </a:rPr>
              <a:t> </a:t>
            </a:r>
            <a:r>
              <a:rPr lang="es-ES" i="1" err="1">
                <a:ea typeface="+mn-lt"/>
                <a:cs typeface="+mn-lt"/>
              </a:rPr>
              <a:t>medicinae</a:t>
            </a:r>
            <a:r>
              <a:rPr lang="es-ES">
                <a:ea typeface="+mn-lt"/>
                <a:cs typeface="+mn-lt"/>
              </a:rPr>
              <a:t> (Libro de Medicina Compleja). Entre 1158 y 1163 redactó la </a:t>
            </a:r>
            <a:r>
              <a:rPr lang="es-ES" i="1">
                <a:ea typeface="+mn-lt"/>
                <a:cs typeface="+mn-lt"/>
              </a:rPr>
              <a:t>Liber Vitae </a:t>
            </a:r>
            <a:r>
              <a:rPr lang="es-ES" i="1" err="1">
                <a:ea typeface="+mn-lt"/>
                <a:cs typeface="+mn-lt"/>
              </a:rPr>
              <a:t>Meritorum</a:t>
            </a:r>
            <a:r>
              <a:rPr lang="es-ES">
                <a:ea typeface="+mn-lt"/>
                <a:cs typeface="+mn-lt"/>
              </a:rPr>
              <a:t>, y entre 1163 y 1173-74, el </a:t>
            </a:r>
            <a:r>
              <a:rPr lang="es-ES" i="1">
                <a:ea typeface="+mn-lt"/>
                <a:cs typeface="+mn-lt"/>
              </a:rPr>
              <a:t>Liber </a:t>
            </a:r>
            <a:r>
              <a:rPr lang="es-ES" i="1" err="1">
                <a:ea typeface="+mn-lt"/>
                <a:cs typeface="+mn-lt"/>
              </a:rPr>
              <a:t>Divinorum</a:t>
            </a:r>
            <a:r>
              <a:rPr lang="es-ES" i="1">
                <a:ea typeface="+mn-lt"/>
                <a:cs typeface="+mn-lt"/>
              </a:rPr>
              <a:t> </a:t>
            </a:r>
            <a:r>
              <a:rPr lang="es-ES" i="1" err="1">
                <a:ea typeface="+mn-lt"/>
                <a:cs typeface="+mn-lt"/>
              </a:rPr>
              <a:t>Operum</a:t>
            </a:r>
            <a:r>
              <a:rPr lang="es-ES">
                <a:ea typeface="+mn-lt"/>
                <a:cs typeface="+mn-lt"/>
              </a:rPr>
              <a:t>, considerados, junto con el </a:t>
            </a:r>
            <a:r>
              <a:rPr lang="es-ES" i="1" err="1">
                <a:ea typeface="+mn-lt"/>
                <a:cs typeface="+mn-lt"/>
              </a:rPr>
              <a:t>Scivias</a:t>
            </a:r>
            <a:r>
              <a:rPr lang="es-ES">
                <a:ea typeface="+mn-lt"/>
                <a:cs typeface="+mn-lt"/>
              </a:rPr>
              <a:t>, como sus obras teológicas de mayor importancia.</a:t>
            </a:r>
            <a:endParaRPr lang="es-ES"/>
          </a:p>
          <a:p>
            <a:r>
              <a:rPr lang="es-ES">
                <a:ea typeface="+mn-lt"/>
                <a:cs typeface="+mn-lt"/>
              </a:rPr>
              <a:t>De su obra musical, iniciada en la década de los años 1150, se conservan más de 70 piezas recopiladas en la </a:t>
            </a:r>
            <a:r>
              <a:rPr lang="es-ES" i="1" err="1">
                <a:ea typeface="+mn-lt"/>
                <a:cs typeface="+mn-lt"/>
              </a:rPr>
              <a:t>Symphonia</a:t>
            </a:r>
            <a:r>
              <a:rPr lang="es-ES" i="1">
                <a:ea typeface="+mn-lt"/>
                <a:cs typeface="+mn-lt"/>
              </a:rPr>
              <a:t> </a:t>
            </a:r>
            <a:r>
              <a:rPr lang="es-ES" i="1" err="1">
                <a:ea typeface="+mn-lt"/>
                <a:cs typeface="+mn-lt"/>
              </a:rPr>
              <a:t>armoniae</a:t>
            </a:r>
            <a:r>
              <a:rPr lang="es-ES" i="1">
                <a:ea typeface="+mn-lt"/>
                <a:cs typeface="+mn-lt"/>
              </a:rPr>
              <a:t> </a:t>
            </a:r>
            <a:r>
              <a:rPr lang="es-ES" i="1" err="1">
                <a:ea typeface="+mn-lt"/>
                <a:cs typeface="+mn-lt"/>
              </a:rPr>
              <a:t>celestium</a:t>
            </a:r>
            <a:r>
              <a:rPr lang="es-ES" i="1">
                <a:ea typeface="+mn-lt"/>
                <a:cs typeface="+mn-lt"/>
              </a:rPr>
              <a:t> </a:t>
            </a:r>
            <a:r>
              <a:rPr lang="es-ES" i="1" err="1">
                <a:ea typeface="+mn-lt"/>
                <a:cs typeface="+mn-lt"/>
              </a:rPr>
              <a:t>revelationum</a:t>
            </a:r>
            <a:r>
              <a:rPr lang="es-ES">
                <a:ea typeface="+mn-lt"/>
                <a:cs typeface="+mn-lt"/>
              </a:rPr>
              <a:t> (Sinfonía de la Armonía de Revelaciones Divinas), y un auto sacramental cantado, titulado </a:t>
            </a:r>
            <a:r>
              <a:rPr lang="es-ES" i="1">
                <a:ea typeface="+mn-lt"/>
                <a:cs typeface="+mn-lt"/>
              </a:rPr>
              <a:t>Ordo </a:t>
            </a:r>
            <a:r>
              <a:rPr lang="es-ES" i="1" err="1">
                <a:ea typeface="+mn-lt"/>
                <a:cs typeface="+mn-lt"/>
              </a:rPr>
              <a:t>virtutum</a:t>
            </a:r>
            <a:r>
              <a:rPr lang="es-ES">
                <a:ea typeface="+mn-lt"/>
                <a:cs typeface="+mn-lt"/>
              </a:rPr>
              <a:t>.</a:t>
            </a:r>
            <a:endParaRPr lang="es-ES"/>
          </a:p>
          <a:p>
            <a:r>
              <a:rPr lang="es-ES">
                <a:ea typeface="+mn-lt"/>
                <a:cs typeface="+mn-lt"/>
              </a:rPr>
              <a:t>A través de sus textos, la abadesa realizó interesantes aportaciones a la ciencia. A pesar de creer en un origen divino, no pensaba que la creación fuese resultado de una intervención sobrenatural sino de la presencia de los cuatro elementos primordiales que dividió en dos clases, las superiores o celestiales (fuego y aire) y las inferiores o terrenales (agua y barro). Según Hildegarda, ambas clases estaban relacionadas como lo estaban el macrocosmos y el microcosmos. Por ello Hildegarda intentó armonizar la física con la anatomía y la fisiología.</a:t>
            </a:r>
            <a:endParaRPr lang="es-ES"/>
          </a:p>
          <a:p>
            <a:r>
              <a:rPr lang="es-ES">
                <a:ea typeface="+mn-lt"/>
                <a:cs typeface="+mn-lt"/>
              </a:rPr>
              <a:t>Mostró grandes conocimientos de botánica, medicina y fisiología humana. Intuyó la circulación de la sangre siglos antes de que pudiese comprobarse y realizó la descripción más detallada del orgasmo femenino que se había hecho hasta la fecha. En realidad, todas sus explicaciones médicas sobre el sexo llaman la atención por su realismo.</a:t>
            </a:r>
            <a:endParaRPr lang="es-ES"/>
          </a:p>
          <a:p>
            <a:endParaRPr lang="es-ES"/>
          </a:p>
        </p:txBody>
      </p:sp>
    </p:spTree>
    <p:extLst>
      <p:ext uri="{BB962C8B-B14F-4D97-AF65-F5344CB8AC3E}">
        <p14:creationId xmlns:p14="http://schemas.microsoft.com/office/powerpoint/2010/main" val="714716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C826EB-46F9-DB43-860B-1BD242AE30EB}"/>
              </a:ext>
            </a:extLst>
          </p:cNvPr>
          <p:cNvSpPr>
            <a:spLocks noGrp="1"/>
          </p:cNvSpPr>
          <p:nvPr>
            <p:ph type="title"/>
          </p:nvPr>
        </p:nvSpPr>
        <p:spPr/>
        <p:txBody>
          <a:bodyPr/>
          <a:lstStyle/>
          <a:p>
            <a:r>
              <a:rPr lang="es-ES"/>
              <a:t>Eloísa del paráclito(1092-1164)</a:t>
            </a:r>
          </a:p>
        </p:txBody>
      </p:sp>
      <p:sp>
        <p:nvSpPr>
          <p:cNvPr id="3" name="Marcador de contenido 2">
            <a:extLst>
              <a:ext uri="{FF2B5EF4-FFF2-40B4-BE49-F238E27FC236}">
                <a16:creationId xmlns:a16="http://schemas.microsoft.com/office/drawing/2014/main" id="{121A57A6-C7D5-9646-7A3A-71F3407ABE30}"/>
              </a:ext>
            </a:extLst>
          </p:cNvPr>
          <p:cNvSpPr>
            <a:spLocks noGrp="1"/>
          </p:cNvSpPr>
          <p:nvPr>
            <p:ph idx="1"/>
          </p:nvPr>
        </p:nvSpPr>
        <p:spPr/>
        <p:txBody>
          <a:bodyPr vert="horz" lIns="91440" tIns="45720" rIns="91440" bIns="45720" rtlCol="0" anchor="t">
            <a:normAutofit fontScale="77500" lnSpcReduction="20000"/>
          </a:bodyPr>
          <a:lstStyle/>
          <a:p>
            <a:r>
              <a:rPr lang="es-ES" err="1"/>
              <a:t>Eloisa</a:t>
            </a:r>
            <a:r>
              <a:rPr lang="es-ES"/>
              <a:t> fue una joven inteligente y despierta que completó los estudios de las artes liberales y que sabía griego, latín y hebreo. Por ello, su tío </a:t>
            </a:r>
            <a:r>
              <a:rPr lang="es-ES" err="1"/>
              <a:t>Fulberto</a:t>
            </a:r>
            <a:r>
              <a:rPr lang="es-ES"/>
              <a:t> le asignó como tutor al filósofo Pedro Abelardo. Entre ellos se desató la pasión amorosa además de la intelectual y tuvieron un hijo, Astrolabio, en 1116, al que dejaron al cargo de la hermana de Abelardo. </a:t>
            </a:r>
            <a:r>
              <a:rPr lang="es-ES">
                <a:ea typeface="+mn-lt"/>
                <a:cs typeface="+mn-lt"/>
              </a:rPr>
              <a:t>Escribirá más tarde: «nos encontramos primero unidos en la misma casa luego en el mismo corazón … y con el pretexto de las lecciones nos abandonamos completamente al amor. Hablábamos más de amor que de libros, mi mano corría más a menudo a su seno que a las páginas. Eran más numerosos los besos que las palabras…En nuestra pasión pasamos por todas las fases del amor y si en amor se puede inventar algo nosotros lo inventamos». En cuanto a Eloísa, ella no dudaba que su amado maestro fuera también «el más grande filósofo del mundo» más allá de que fuese el hombre más deseado: «¿Qué reina y noble mujer no envidiaba mis alegrías y mi cama?»</a:t>
            </a:r>
            <a:endParaRPr lang="es-ES"/>
          </a:p>
          <a:p>
            <a:pPr algn="just"/>
            <a:r>
              <a:rPr lang="es-ES" err="1"/>
              <a:t>Fulberto</a:t>
            </a:r>
            <a:r>
              <a:rPr lang="es-ES"/>
              <a:t>, muy enfadado, obligó a Abelardo a que se casara con </a:t>
            </a:r>
            <a:r>
              <a:rPr lang="es-ES" err="1"/>
              <a:t>Eloisa</a:t>
            </a:r>
            <a:r>
              <a:rPr lang="es-ES"/>
              <a:t>, pero como Abelardo quería seguir su labor como maestro de filosofía, y no podría hacerlo si se supiera de su matrimonio, obligó a </a:t>
            </a:r>
            <a:r>
              <a:rPr lang="es-ES" err="1"/>
              <a:t>Eloisa</a:t>
            </a:r>
            <a:r>
              <a:rPr lang="es-ES"/>
              <a:t> que se hiciera monja.  </a:t>
            </a:r>
            <a:r>
              <a:rPr lang="es-ES" err="1"/>
              <a:t>Eloisa</a:t>
            </a:r>
            <a:r>
              <a:rPr lang="es-ES"/>
              <a:t> tomo los </a:t>
            </a:r>
            <a:r>
              <a:rPr lang="es-ES" err="1"/>
              <a:t>habitos</a:t>
            </a:r>
            <a:r>
              <a:rPr lang="es-ES"/>
              <a:t> en el </a:t>
            </a:r>
            <a:r>
              <a:rPr lang="es-ES" err="1"/>
              <a:t>monastrio</a:t>
            </a:r>
            <a:r>
              <a:rPr lang="es-ES"/>
              <a:t> de Argenteuil y Abelardo en el monasterio de Saint Denis. Años más tarde, </a:t>
            </a:r>
            <a:r>
              <a:rPr lang="es-ES" err="1"/>
              <a:t>Eloisa</a:t>
            </a:r>
            <a:r>
              <a:rPr lang="es-ES"/>
              <a:t> se convirtió en abadesa del monasterio de Paráclito. </a:t>
            </a:r>
            <a:r>
              <a:rPr lang="es-ES">
                <a:ea typeface="+mn-lt"/>
                <a:cs typeface="+mn-lt"/>
              </a:rPr>
              <a:t>Muchos años después de su separación, los dos amantes se escribieron cartas extraordinarias de amor y filosofía que han llegado hasta nosotras.</a:t>
            </a:r>
            <a:endParaRPr lang="es-ES"/>
          </a:p>
          <a:p>
            <a:pPr algn="just"/>
            <a:r>
              <a:rPr lang="es-ES">
                <a:ea typeface="+mn-lt"/>
                <a:cs typeface="+mn-lt"/>
              </a:rPr>
              <a:t>Eloísa es también autora de cuarenta y dos </a:t>
            </a:r>
            <a:r>
              <a:rPr lang="es-ES" i="1" err="1">
                <a:ea typeface="+mn-lt"/>
                <a:cs typeface="+mn-lt"/>
              </a:rPr>
              <a:t>Problemata</a:t>
            </a:r>
            <a:r>
              <a:rPr lang="es-ES">
                <a:ea typeface="+mn-lt"/>
                <a:cs typeface="+mn-lt"/>
              </a:rPr>
              <a:t> donde plantea cuestiones éticas y exegéticas cuyo hilo conductor es la búsqueda continua de la profundización del significado de (su) vida monástica.</a:t>
            </a:r>
            <a:endParaRPr lang="es-ES"/>
          </a:p>
          <a:p>
            <a:endParaRPr lang="es-ES"/>
          </a:p>
        </p:txBody>
      </p:sp>
    </p:spTree>
    <p:extLst>
      <p:ext uri="{BB962C8B-B14F-4D97-AF65-F5344CB8AC3E}">
        <p14:creationId xmlns:p14="http://schemas.microsoft.com/office/powerpoint/2010/main" val="3373125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072653-8B6B-8304-BB62-6F15B5AF1C18}"/>
              </a:ext>
            </a:extLst>
          </p:cNvPr>
          <p:cNvSpPr>
            <a:spLocks noGrp="1"/>
          </p:cNvSpPr>
          <p:nvPr>
            <p:ph type="title"/>
          </p:nvPr>
        </p:nvSpPr>
        <p:spPr/>
        <p:txBody>
          <a:bodyPr/>
          <a:lstStyle/>
          <a:p>
            <a:r>
              <a:rPr lang="es-ES"/>
              <a:t>Christine de </a:t>
            </a:r>
            <a:r>
              <a:rPr lang="es-ES" err="1"/>
              <a:t>pizan</a:t>
            </a:r>
            <a:r>
              <a:rPr lang="es-ES"/>
              <a:t> </a:t>
            </a:r>
            <a:r>
              <a:rPr lang="es-ES" b="0"/>
              <a:t>(1364-1430)</a:t>
            </a:r>
            <a:endParaRPr lang="es-ES"/>
          </a:p>
        </p:txBody>
      </p:sp>
      <p:sp>
        <p:nvSpPr>
          <p:cNvPr id="3" name="Marcador de contenido 2">
            <a:extLst>
              <a:ext uri="{FF2B5EF4-FFF2-40B4-BE49-F238E27FC236}">
                <a16:creationId xmlns:a16="http://schemas.microsoft.com/office/drawing/2014/main" id="{3509610E-96F7-BDE2-CD48-2A8C4C5466A5}"/>
              </a:ext>
            </a:extLst>
          </p:cNvPr>
          <p:cNvSpPr>
            <a:spLocks noGrp="1"/>
          </p:cNvSpPr>
          <p:nvPr>
            <p:ph idx="1"/>
          </p:nvPr>
        </p:nvSpPr>
        <p:spPr>
          <a:xfrm>
            <a:off x="740834" y="2106081"/>
            <a:ext cx="10794999" cy="4240214"/>
          </a:xfrm>
        </p:spPr>
        <p:txBody>
          <a:bodyPr vert="horz" lIns="91440" tIns="45720" rIns="91440" bIns="45720" rtlCol="0" anchor="t">
            <a:normAutofit fontScale="92500"/>
          </a:bodyPr>
          <a:lstStyle/>
          <a:p>
            <a:r>
              <a:rPr lang="es-ES" b="1">
                <a:ea typeface="+mn-lt"/>
                <a:cs typeface="+mn-lt"/>
              </a:rPr>
              <a:t>La primera vez que vemos a una mujer tomar su pluma en defensa de su sexo" </a:t>
            </a:r>
            <a:r>
              <a:rPr lang="es-ES">
                <a:ea typeface="+mn-lt"/>
                <a:cs typeface="+mn-lt"/>
              </a:rPr>
              <a:t>fue en la Francia del siglo XV. Así lo aseguraba Simone de Beauvoir, </a:t>
            </a:r>
            <a:r>
              <a:rPr lang="es-ES" b="1">
                <a:ea typeface="+mn-lt"/>
                <a:cs typeface="+mn-lt"/>
              </a:rPr>
              <a:t>defendía ideas tan "revolucionarias" como que la inferioridad femenina en realidad no era natural</a:t>
            </a:r>
            <a:r>
              <a:rPr lang="es-ES">
                <a:ea typeface="+mn-lt"/>
                <a:cs typeface="+mn-lt"/>
              </a:rPr>
              <a:t> y que si las niñas tuvieran una educación igual a la de los niños "</a:t>
            </a:r>
            <a:r>
              <a:rPr lang="es-ES" err="1">
                <a:ea typeface="+mn-lt"/>
                <a:cs typeface="+mn-lt"/>
              </a:rPr>
              <a:t>aprenderían</a:t>
            </a:r>
            <a:r>
              <a:rPr lang="es-ES">
                <a:ea typeface="+mn-lt"/>
                <a:cs typeface="+mn-lt"/>
              </a:rPr>
              <a:t> y </a:t>
            </a:r>
            <a:r>
              <a:rPr lang="es-ES" err="1">
                <a:ea typeface="+mn-lt"/>
                <a:cs typeface="+mn-lt"/>
              </a:rPr>
              <a:t>entenderían</a:t>
            </a:r>
            <a:r>
              <a:rPr lang="es-ES">
                <a:ea typeface="+mn-lt"/>
                <a:cs typeface="+mn-lt"/>
              </a:rPr>
              <a:t> las dificultades y las sutilezas de todas las artes y las ciencias tan bien como los hombres.</a:t>
            </a:r>
          </a:p>
          <a:p>
            <a:r>
              <a:rPr lang="es-ES"/>
              <a:t>Su padre Tomasso, decidió que su hija mayor no sólo aprendiese a leer y escribir sino que pudiese formar en historia, medicina y filosofía. </a:t>
            </a:r>
            <a:r>
              <a:rPr lang="es-ES">
                <a:ea typeface="+mn-lt"/>
                <a:cs typeface="+mn-lt"/>
              </a:rPr>
              <a:t>Desde muy joven, </a:t>
            </a:r>
            <a:r>
              <a:rPr lang="es-ES" b="1">
                <a:ea typeface="+mn-lt"/>
                <a:cs typeface="+mn-lt"/>
              </a:rPr>
              <a:t>Christine </a:t>
            </a:r>
            <a:r>
              <a:rPr lang="es-ES" b="1" err="1">
                <a:ea typeface="+mn-lt"/>
                <a:cs typeface="+mn-lt"/>
              </a:rPr>
              <a:t>demostro</a:t>
            </a:r>
            <a:r>
              <a:rPr lang="es-ES" b="1">
                <a:ea typeface="+mn-lt"/>
                <a:cs typeface="+mn-lt"/>
              </a:rPr>
              <a:t>́ dotes literarias particulares</a:t>
            </a:r>
            <a:r>
              <a:rPr lang="es-ES">
                <a:ea typeface="+mn-lt"/>
                <a:cs typeface="+mn-lt"/>
              </a:rPr>
              <a:t> y compuso canciones y baladas que deleitaban a los miembros de la corte.</a:t>
            </a:r>
          </a:p>
          <a:p>
            <a:r>
              <a:rPr lang="es-ES"/>
              <a:t>A los 25 años enviudó y para sacar adelante a sus tres hijos y a su madre tuvo que hacerse cargo de un taller de escritura. Seguía escribiendo para ganarse la vida, y lo consiguió. </a:t>
            </a:r>
            <a:r>
              <a:rPr lang="es-ES" b="1">
                <a:ea typeface="+mn-lt"/>
                <a:cs typeface="+mn-lt"/>
              </a:rPr>
              <a:t>u </a:t>
            </a:r>
            <a:r>
              <a:rPr lang="es-ES" b="1" err="1">
                <a:ea typeface="+mn-lt"/>
                <a:cs typeface="+mn-lt"/>
              </a:rPr>
              <a:t>producción</a:t>
            </a:r>
            <a:r>
              <a:rPr lang="es-ES" b="1">
                <a:ea typeface="+mn-lt"/>
                <a:cs typeface="+mn-lt"/>
              </a:rPr>
              <a:t> literaria aumentó y su nombre se hizo famoso en toda Europa</a:t>
            </a:r>
            <a:r>
              <a:rPr lang="es-ES">
                <a:ea typeface="+mn-lt"/>
                <a:cs typeface="+mn-lt"/>
              </a:rPr>
              <a:t>. En solo dos </a:t>
            </a:r>
            <a:r>
              <a:rPr lang="es-ES" err="1">
                <a:ea typeface="+mn-lt"/>
                <a:cs typeface="+mn-lt"/>
              </a:rPr>
              <a:t>años</a:t>
            </a:r>
            <a:r>
              <a:rPr lang="es-ES">
                <a:ea typeface="+mn-lt"/>
                <a:cs typeface="+mn-lt"/>
              </a:rPr>
              <a:t> compuso </a:t>
            </a:r>
            <a:r>
              <a:rPr lang="es-ES" i="1">
                <a:ea typeface="+mn-lt"/>
                <a:cs typeface="+mn-lt"/>
              </a:rPr>
              <a:t>El libro de las cien baladas</a:t>
            </a:r>
            <a:r>
              <a:rPr lang="es-ES">
                <a:ea typeface="+mn-lt"/>
                <a:cs typeface="+mn-lt"/>
              </a:rPr>
              <a:t> y </a:t>
            </a:r>
            <a:r>
              <a:rPr lang="es-ES" err="1">
                <a:ea typeface="+mn-lt"/>
                <a:cs typeface="+mn-lt"/>
              </a:rPr>
              <a:t>recibio</a:t>
            </a:r>
            <a:r>
              <a:rPr lang="es-ES">
                <a:ea typeface="+mn-lt"/>
                <a:cs typeface="+mn-lt"/>
              </a:rPr>
              <a:t>́ encargos de Felipe II de </a:t>
            </a:r>
            <a:r>
              <a:rPr lang="es-ES" err="1">
                <a:ea typeface="+mn-lt"/>
                <a:cs typeface="+mn-lt"/>
              </a:rPr>
              <a:t>Borgoña</a:t>
            </a:r>
            <a:r>
              <a:rPr lang="es-ES">
                <a:ea typeface="+mn-lt"/>
                <a:cs typeface="+mn-lt"/>
              </a:rPr>
              <a:t> y Juan de Valois, los hermanos del soberano, e incluso de la reina consorte Isabel de Baviera.</a:t>
            </a:r>
            <a:endParaRPr lang="es-ES"/>
          </a:p>
        </p:txBody>
      </p:sp>
    </p:spTree>
    <p:extLst>
      <p:ext uri="{BB962C8B-B14F-4D97-AF65-F5344CB8AC3E}">
        <p14:creationId xmlns:p14="http://schemas.microsoft.com/office/powerpoint/2010/main" val="422965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236BD-8AC9-3345-8B5B-0A1480C80EA9}"/>
              </a:ext>
            </a:extLst>
          </p:cNvPr>
          <p:cNvSpPr>
            <a:spLocks noGrp="1"/>
          </p:cNvSpPr>
          <p:nvPr>
            <p:ph type="title"/>
          </p:nvPr>
        </p:nvSpPr>
        <p:spPr/>
        <p:txBody>
          <a:bodyPr/>
          <a:lstStyle/>
          <a:p>
            <a:r>
              <a:rPr lang="es-ES"/>
              <a:t>La querelle de la rose</a:t>
            </a:r>
          </a:p>
        </p:txBody>
      </p:sp>
      <p:sp>
        <p:nvSpPr>
          <p:cNvPr id="3" name="Marcador de contenido 2">
            <a:extLst>
              <a:ext uri="{FF2B5EF4-FFF2-40B4-BE49-F238E27FC236}">
                <a16:creationId xmlns:a16="http://schemas.microsoft.com/office/drawing/2014/main" id="{17939F42-5442-E57E-7DE8-9F242DC0AE24}"/>
              </a:ext>
            </a:extLst>
          </p:cNvPr>
          <p:cNvSpPr>
            <a:spLocks noGrp="1"/>
          </p:cNvSpPr>
          <p:nvPr>
            <p:ph idx="1"/>
          </p:nvPr>
        </p:nvSpPr>
        <p:spPr>
          <a:xfrm>
            <a:off x="560917" y="2000247"/>
            <a:ext cx="11154833" cy="4420131"/>
          </a:xfrm>
        </p:spPr>
        <p:txBody>
          <a:bodyPr vert="horz" lIns="91440" tIns="45720" rIns="91440" bIns="45720" rtlCol="0" anchor="t">
            <a:noAutofit/>
          </a:bodyPr>
          <a:lstStyle/>
          <a:p>
            <a:r>
              <a:rPr lang="es-ES" sz="2400" err="1">
                <a:ea typeface="+mn-lt"/>
                <a:cs typeface="+mn-lt"/>
              </a:rPr>
              <a:t>Aprincipios</a:t>
            </a:r>
            <a:r>
              <a:rPr lang="es-ES" sz="2400">
                <a:ea typeface="+mn-lt"/>
                <a:cs typeface="+mn-lt"/>
              </a:rPr>
              <a:t> de 1400, Christine </a:t>
            </a:r>
            <a:r>
              <a:rPr lang="es-ES" sz="2400" b="1">
                <a:ea typeface="+mn-lt"/>
                <a:cs typeface="+mn-lt"/>
              </a:rPr>
              <a:t>participó en uno de los debates </a:t>
            </a:r>
            <a:r>
              <a:rPr lang="es-ES" sz="2400" b="1" err="1">
                <a:ea typeface="+mn-lt"/>
                <a:cs typeface="+mn-lt"/>
              </a:rPr>
              <a:t>más</a:t>
            </a:r>
            <a:r>
              <a:rPr lang="es-ES" sz="2400" b="1">
                <a:ea typeface="+mn-lt"/>
                <a:cs typeface="+mn-lt"/>
              </a:rPr>
              <a:t> </a:t>
            </a:r>
            <a:r>
              <a:rPr lang="es-ES" sz="2400" b="1" err="1">
                <a:ea typeface="+mn-lt"/>
                <a:cs typeface="+mn-lt"/>
              </a:rPr>
              <a:t>célebres</a:t>
            </a:r>
            <a:r>
              <a:rPr lang="es-ES" sz="2400" b="1">
                <a:ea typeface="+mn-lt"/>
                <a:cs typeface="+mn-lt"/>
              </a:rPr>
              <a:t> de la historia literaria francesa</a:t>
            </a:r>
            <a:r>
              <a:rPr lang="es-ES" sz="2400">
                <a:ea typeface="+mn-lt"/>
                <a:cs typeface="+mn-lt"/>
              </a:rPr>
              <a:t>: la llamada </a:t>
            </a:r>
            <a:r>
              <a:rPr lang="es-ES" sz="2400" i="1">
                <a:ea typeface="+mn-lt"/>
                <a:cs typeface="+mn-lt"/>
              </a:rPr>
              <a:t>Querelle de la Rose</a:t>
            </a:r>
            <a:r>
              <a:rPr lang="es-ES" sz="2400">
                <a:ea typeface="+mn-lt"/>
                <a:cs typeface="+mn-lt"/>
              </a:rPr>
              <a:t>. El centro de la </a:t>
            </a:r>
            <a:r>
              <a:rPr lang="es-ES" sz="2400" err="1">
                <a:ea typeface="+mn-lt"/>
                <a:cs typeface="+mn-lt"/>
              </a:rPr>
              <a:t>polémica</a:t>
            </a:r>
            <a:r>
              <a:rPr lang="es-ES" sz="2400">
                <a:ea typeface="+mn-lt"/>
                <a:cs typeface="+mn-lt"/>
              </a:rPr>
              <a:t> era </a:t>
            </a:r>
            <a:r>
              <a:rPr lang="es-ES" sz="2400" b="1">
                <a:ea typeface="+mn-lt"/>
                <a:cs typeface="+mn-lt"/>
              </a:rPr>
              <a:t>un largo poema </a:t>
            </a:r>
            <a:r>
              <a:rPr lang="es-ES" sz="2400" b="1" err="1">
                <a:ea typeface="+mn-lt"/>
                <a:cs typeface="+mn-lt"/>
              </a:rPr>
              <a:t>alegórico</a:t>
            </a:r>
            <a:r>
              <a:rPr lang="es-ES" sz="2400">
                <a:ea typeface="+mn-lt"/>
                <a:cs typeface="+mn-lt"/>
              </a:rPr>
              <a:t>, el </a:t>
            </a:r>
            <a:r>
              <a:rPr lang="es-ES" sz="2400" i="1" err="1">
                <a:ea typeface="+mn-lt"/>
                <a:cs typeface="+mn-lt"/>
              </a:rPr>
              <a:t>Roman</a:t>
            </a:r>
            <a:r>
              <a:rPr lang="es-ES" sz="2400" i="1">
                <a:ea typeface="+mn-lt"/>
                <a:cs typeface="+mn-lt"/>
              </a:rPr>
              <a:t> de la Rose</a:t>
            </a:r>
            <a:r>
              <a:rPr lang="es-ES" sz="2400">
                <a:ea typeface="+mn-lt"/>
                <a:cs typeface="+mn-lt"/>
              </a:rPr>
              <a:t>, escrito casi un siglo antes y que en algunos pasajes </a:t>
            </a:r>
            <a:r>
              <a:rPr lang="es-ES" sz="2400" b="1">
                <a:ea typeface="+mn-lt"/>
                <a:cs typeface="+mn-lt"/>
              </a:rPr>
              <a:t>relegaba a la mujer a objeto de deseo que </a:t>
            </a:r>
            <a:r>
              <a:rPr lang="es-ES" sz="2400" b="1" err="1">
                <a:ea typeface="+mn-lt"/>
                <a:cs typeface="+mn-lt"/>
              </a:rPr>
              <a:t>servía</a:t>
            </a:r>
            <a:r>
              <a:rPr lang="es-ES" sz="2400" b="1">
                <a:ea typeface="+mn-lt"/>
                <a:cs typeface="+mn-lt"/>
              </a:rPr>
              <a:t> </a:t>
            </a:r>
            <a:r>
              <a:rPr lang="es-ES" sz="2400" b="1" err="1">
                <a:ea typeface="+mn-lt"/>
                <a:cs typeface="+mn-lt"/>
              </a:rPr>
              <a:t>sólo</a:t>
            </a:r>
            <a:r>
              <a:rPr lang="es-ES" sz="2400" b="1">
                <a:ea typeface="+mn-lt"/>
                <a:cs typeface="+mn-lt"/>
              </a:rPr>
              <a:t> para complacer y satisfacer los instintos masculinos</a:t>
            </a:r>
            <a:r>
              <a:rPr lang="es-ES" sz="2400">
                <a:ea typeface="+mn-lt"/>
                <a:cs typeface="+mn-lt"/>
              </a:rPr>
              <a:t>. Christine se </a:t>
            </a:r>
            <a:r>
              <a:rPr lang="es-ES" sz="2400" err="1">
                <a:ea typeface="+mn-lt"/>
                <a:cs typeface="+mn-lt"/>
              </a:rPr>
              <a:t>convirtio</a:t>
            </a:r>
            <a:r>
              <a:rPr lang="es-ES" sz="2400">
                <a:ea typeface="+mn-lt"/>
                <a:cs typeface="+mn-lt"/>
              </a:rPr>
              <a:t>́ en </a:t>
            </a:r>
            <a:r>
              <a:rPr lang="es-ES" sz="2400" b="1">
                <a:ea typeface="+mn-lt"/>
                <a:cs typeface="+mn-lt"/>
              </a:rPr>
              <a:t>portavoz de las </a:t>
            </a:r>
            <a:r>
              <a:rPr lang="es-ES" sz="2400" b="1" err="1">
                <a:ea typeface="+mn-lt"/>
                <a:cs typeface="+mn-lt"/>
              </a:rPr>
              <a:t>críticas</a:t>
            </a:r>
            <a:r>
              <a:rPr lang="es-ES" sz="2400" b="1">
                <a:ea typeface="+mn-lt"/>
                <a:cs typeface="+mn-lt"/>
              </a:rPr>
              <a:t> a esta obra</a:t>
            </a:r>
            <a:r>
              <a:rPr lang="es-ES" sz="2400">
                <a:ea typeface="+mn-lt"/>
                <a:cs typeface="+mn-lt"/>
              </a:rPr>
              <a:t>, lanzando </a:t>
            </a:r>
            <a:r>
              <a:rPr lang="es-ES" sz="2400" err="1">
                <a:ea typeface="+mn-lt"/>
                <a:cs typeface="+mn-lt"/>
              </a:rPr>
              <a:t>asi</a:t>
            </a:r>
            <a:r>
              <a:rPr lang="es-ES" sz="2400">
                <a:ea typeface="+mn-lt"/>
                <a:cs typeface="+mn-lt"/>
              </a:rPr>
              <a:t>́ en la corte francesa un debate más general sobre </a:t>
            </a:r>
            <a:r>
              <a:rPr lang="es-ES" sz="2400" b="1">
                <a:ea typeface="+mn-lt"/>
                <a:cs typeface="+mn-lt"/>
              </a:rPr>
              <a:t>la </a:t>
            </a:r>
            <a:r>
              <a:rPr lang="es-ES" sz="2400" b="1" err="1">
                <a:ea typeface="+mn-lt"/>
                <a:cs typeface="+mn-lt"/>
              </a:rPr>
              <a:t>condición</a:t>
            </a:r>
            <a:r>
              <a:rPr lang="es-ES" sz="2400" b="1">
                <a:ea typeface="+mn-lt"/>
                <a:cs typeface="+mn-lt"/>
              </a:rPr>
              <a:t> de la mujer y su igualdad con el hombre</a:t>
            </a:r>
            <a:r>
              <a:rPr lang="es-ES" sz="2400">
                <a:ea typeface="+mn-lt"/>
                <a:cs typeface="+mn-lt"/>
              </a:rPr>
              <a:t>. En </a:t>
            </a:r>
            <a:r>
              <a:rPr lang="es-ES" sz="2400" err="1">
                <a:ea typeface="+mn-lt"/>
                <a:cs typeface="+mn-lt"/>
              </a:rPr>
              <a:t>opinión</a:t>
            </a:r>
            <a:r>
              <a:rPr lang="es-ES" sz="2400">
                <a:ea typeface="+mn-lt"/>
                <a:cs typeface="+mn-lt"/>
              </a:rPr>
              <a:t> de Christine, la inferioridad femenina en realidad </a:t>
            </a:r>
            <a:r>
              <a:rPr lang="es-ES" sz="2400" b="1">
                <a:ea typeface="+mn-lt"/>
                <a:cs typeface="+mn-lt"/>
              </a:rPr>
              <a:t>no era natural, sino cultural</a:t>
            </a:r>
            <a:r>
              <a:rPr lang="es-ES" sz="2400">
                <a:ea typeface="+mn-lt"/>
                <a:cs typeface="+mn-lt"/>
              </a:rPr>
              <a:t>. Si las mujeres quedaban </a:t>
            </a:r>
            <a:r>
              <a:rPr lang="es-ES" sz="2400" b="1">
                <a:ea typeface="+mn-lt"/>
                <a:cs typeface="+mn-lt"/>
              </a:rPr>
              <a:t>relegadas a las cuatro paredes </a:t>
            </a:r>
            <a:r>
              <a:rPr lang="es-ES" sz="2400" b="1" err="1">
                <a:ea typeface="+mn-lt"/>
                <a:cs typeface="+mn-lt"/>
              </a:rPr>
              <a:t>domésticas</a:t>
            </a:r>
            <a:r>
              <a:rPr lang="es-ES" sz="2400">
                <a:ea typeface="+mn-lt"/>
                <a:cs typeface="+mn-lt"/>
              </a:rPr>
              <a:t> y no </a:t>
            </a:r>
            <a:r>
              <a:rPr lang="es-ES" sz="2400" err="1">
                <a:ea typeface="+mn-lt"/>
                <a:cs typeface="+mn-lt"/>
              </a:rPr>
              <a:t>recibían</a:t>
            </a:r>
            <a:r>
              <a:rPr lang="es-ES" sz="2400">
                <a:ea typeface="+mn-lt"/>
                <a:cs typeface="+mn-lt"/>
              </a:rPr>
              <a:t> </a:t>
            </a:r>
            <a:r>
              <a:rPr lang="es-ES" sz="2400" err="1">
                <a:ea typeface="+mn-lt"/>
                <a:cs typeface="+mn-lt"/>
              </a:rPr>
              <a:t>educación</a:t>
            </a:r>
            <a:r>
              <a:rPr lang="es-ES" sz="2400">
                <a:ea typeface="+mn-lt"/>
                <a:cs typeface="+mn-lt"/>
              </a:rPr>
              <a:t>, ¿</a:t>
            </a:r>
            <a:r>
              <a:rPr lang="es-ES" sz="2400" err="1">
                <a:ea typeface="+mn-lt"/>
                <a:cs typeface="+mn-lt"/>
              </a:rPr>
              <a:t>cómo</a:t>
            </a:r>
            <a:r>
              <a:rPr lang="es-ES" sz="2400">
                <a:ea typeface="+mn-lt"/>
                <a:cs typeface="+mn-lt"/>
              </a:rPr>
              <a:t> </a:t>
            </a:r>
            <a:r>
              <a:rPr lang="es-ES" sz="2400" err="1">
                <a:ea typeface="+mn-lt"/>
                <a:cs typeface="+mn-lt"/>
              </a:rPr>
              <a:t>podían</a:t>
            </a:r>
            <a:r>
              <a:rPr lang="es-ES" sz="2400">
                <a:ea typeface="+mn-lt"/>
                <a:cs typeface="+mn-lt"/>
              </a:rPr>
              <a:t> aspirar a los logros que </a:t>
            </a:r>
            <a:r>
              <a:rPr lang="es-ES" sz="2400" err="1">
                <a:ea typeface="+mn-lt"/>
                <a:cs typeface="+mn-lt"/>
              </a:rPr>
              <a:t>conseguían</a:t>
            </a:r>
            <a:r>
              <a:rPr lang="es-ES" sz="2400">
                <a:ea typeface="+mn-lt"/>
                <a:cs typeface="+mn-lt"/>
              </a:rPr>
              <a:t> los hombres?</a:t>
            </a:r>
            <a:endParaRPr lang="es-ES" sz="2400"/>
          </a:p>
        </p:txBody>
      </p:sp>
    </p:spTree>
    <p:extLst>
      <p:ext uri="{BB962C8B-B14F-4D97-AF65-F5344CB8AC3E}">
        <p14:creationId xmlns:p14="http://schemas.microsoft.com/office/powerpoint/2010/main" val="1525393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71BC198-08D0-820F-FBC4-2BA38BB6A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33742"/>
            <a:ext cx="12192000" cy="5529633"/>
          </a:xfrm>
          <a:prstGeom prst="rect">
            <a:avLst/>
          </a:prstGeom>
          <a:gradFill>
            <a:gsLst>
              <a:gs pos="20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E0D3C61B-2DD0-4358-1165-FF3D3677F6F5}"/>
              </a:ext>
            </a:extLst>
          </p:cNvPr>
          <p:cNvSpPr>
            <a:spLocks noGrp="1"/>
          </p:cNvSpPr>
          <p:nvPr>
            <p:ph type="title"/>
          </p:nvPr>
        </p:nvSpPr>
        <p:spPr>
          <a:xfrm>
            <a:off x="1044054" y="2286000"/>
            <a:ext cx="3965456" cy="2286000"/>
          </a:xfrm>
        </p:spPr>
        <p:txBody>
          <a:bodyPr anchor="ctr">
            <a:normAutofit/>
          </a:bodyPr>
          <a:lstStyle/>
          <a:p>
            <a:pPr algn="ctr"/>
            <a:r>
              <a:rPr lang="es-ES"/>
              <a:t>"La ciudad de las damas"</a:t>
            </a:r>
            <a:br>
              <a:rPr lang="es-ES"/>
            </a:br>
            <a:r>
              <a:rPr lang="es-ES"/>
              <a:t> 1405</a:t>
            </a:r>
          </a:p>
        </p:txBody>
      </p:sp>
      <p:sp>
        <p:nvSpPr>
          <p:cNvPr id="33" name="Marcador de contenido 32">
            <a:extLst>
              <a:ext uri="{FF2B5EF4-FFF2-40B4-BE49-F238E27FC236}">
                <a16:creationId xmlns:a16="http://schemas.microsoft.com/office/drawing/2014/main" id="{9244011D-2492-2D53-7305-0AC3A230ED72}"/>
              </a:ext>
            </a:extLst>
          </p:cNvPr>
          <p:cNvSpPr>
            <a:spLocks noGrp="1"/>
          </p:cNvSpPr>
          <p:nvPr>
            <p:ph idx="1"/>
          </p:nvPr>
        </p:nvSpPr>
        <p:spPr>
          <a:xfrm>
            <a:off x="4834037" y="152401"/>
            <a:ext cx="7029716" cy="6588367"/>
          </a:xfrm>
        </p:spPr>
        <p:txBody>
          <a:bodyPr vert="horz" lIns="91440" tIns="45720" rIns="91440" bIns="45720" rtlCol="0" anchor="ctr">
            <a:noAutofit/>
          </a:bodyPr>
          <a:lstStyle/>
          <a:p>
            <a:pPr>
              <a:lnSpc>
                <a:spcPct val="110000"/>
              </a:lnSpc>
            </a:pPr>
            <a:r>
              <a:rPr lang="es-ES" err="1">
                <a:ea typeface="+mn-lt"/>
                <a:cs typeface="+mn-lt"/>
              </a:rPr>
              <a:t>Quiza</a:t>
            </a:r>
            <a:r>
              <a:rPr lang="es-ES">
                <a:ea typeface="+mn-lt"/>
                <a:cs typeface="+mn-lt"/>
              </a:rPr>
              <a:t>́ su obra </a:t>
            </a:r>
            <a:r>
              <a:rPr lang="es-ES" err="1">
                <a:ea typeface="+mn-lt"/>
                <a:cs typeface="+mn-lt"/>
              </a:rPr>
              <a:t>más</a:t>
            </a:r>
            <a:r>
              <a:rPr lang="es-ES">
                <a:ea typeface="+mn-lt"/>
                <a:cs typeface="+mn-lt"/>
              </a:rPr>
              <a:t> conocida. En esa obra, deseosa de demostrar que</a:t>
            </a:r>
            <a:r>
              <a:rPr lang="es-ES" b="1">
                <a:ea typeface="+mn-lt"/>
                <a:cs typeface="+mn-lt"/>
              </a:rPr>
              <a:t> la falta de </a:t>
            </a:r>
            <a:r>
              <a:rPr lang="es-ES" b="1" err="1">
                <a:ea typeface="+mn-lt"/>
                <a:cs typeface="+mn-lt"/>
              </a:rPr>
              <a:t>formación</a:t>
            </a:r>
            <a:r>
              <a:rPr lang="es-ES" b="1">
                <a:ea typeface="+mn-lt"/>
                <a:cs typeface="+mn-lt"/>
              </a:rPr>
              <a:t> era el </a:t>
            </a:r>
            <a:r>
              <a:rPr lang="es-ES" b="1" err="1">
                <a:ea typeface="+mn-lt"/>
                <a:cs typeface="+mn-lt"/>
              </a:rPr>
              <a:t>único</a:t>
            </a:r>
            <a:r>
              <a:rPr lang="es-ES" b="1">
                <a:ea typeface="+mn-lt"/>
                <a:cs typeface="+mn-lt"/>
              </a:rPr>
              <a:t> </a:t>
            </a:r>
            <a:r>
              <a:rPr lang="es-ES" b="1" err="1">
                <a:ea typeface="+mn-lt"/>
                <a:cs typeface="+mn-lt"/>
              </a:rPr>
              <a:t>límite</a:t>
            </a:r>
            <a:r>
              <a:rPr lang="es-ES" b="1">
                <a:ea typeface="+mn-lt"/>
                <a:cs typeface="+mn-lt"/>
              </a:rPr>
              <a:t> del </a:t>
            </a:r>
            <a:r>
              <a:rPr lang="es-ES" b="1" err="1">
                <a:ea typeface="+mn-lt"/>
                <a:cs typeface="+mn-lt"/>
              </a:rPr>
              <a:t>género</a:t>
            </a:r>
            <a:r>
              <a:rPr lang="es-ES" b="1">
                <a:ea typeface="+mn-lt"/>
                <a:cs typeface="+mn-lt"/>
              </a:rPr>
              <a:t> femenino</a:t>
            </a:r>
            <a:r>
              <a:rPr lang="es-ES">
                <a:ea typeface="+mn-lt"/>
                <a:cs typeface="+mn-lt"/>
              </a:rPr>
              <a:t>, creó una ciudad ficticia regida por </a:t>
            </a:r>
            <a:r>
              <a:rPr lang="es-ES" err="1">
                <a:ea typeface="+mn-lt"/>
                <a:cs typeface="+mn-lt"/>
              </a:rPr>
              <a:t>Razón</a:t>
            </a:r>
            <a:r>
              <a:rPr lang="es-ES">
                <a:ea typeface="+mn-lt"/>
                <a:cs typeface="+mn-lt"/>
              </a:rPr>
              <a:t>, Rectitud y Justicia, y </a:t>
            </a:r>
            <a:r>
              <a:rPr lang="es-ES" b="1">
                <a:ea typeface="+mn-lt"/>
                <a:cs typeface="+mn-lt"/>
              </a:rPr>
              <a:t>habitada </a:t>
            </a:r>
            <a:r>
              <a:rPr lang="es-ES" b="1" err="1">
                <a:ea typeface="+mn-lt"/>
                <a:cs typeface="+mn-lt"/>
              </a:rPr>
              <a:t>sólo</a:t>
            </a:r>
            <a:r>
              <a:rPr lang="es-ES" b="1">
                <a:ea typeface="+mn-lt"/>
                <a:cs typeface="+mn-lt"/>
              </a:rPr>
              <a:t> por mujeres</a:t>
            </a:r>
            <a:r>
              <a:rPr lang="es-ES">
                <a:ea typeface="+mn-lt"/>
                <a:cs typeface="+mn-lt"/>
              </a:rPr>
              <a:t>, damas no por su sangre sino por su </a:t>
            </a:r>
            <a:r>
              <a:rPr lang="es-ES" err="1">
                <a:ea typeface="+mn-lt"/>
                <a:cs typeface="+mn-lt"/>
              </a:rPr>
              <a:t>espíritu</a:t>
            </a:r>
            <a:r>
              <a:rPr lang="es-ES">
                <a:ea typeface="+mn-lt"/>
                <a:cs typeface="+mn-lt"/>
              </a:rPr>
              <a:t> noble.</a:t>
            </a:r>
            <a:endParaRPr lang="es-ES"/>
          </a:p>
          <a:p>
            <a:pPr>
              <a:lnSpc>
                <a:spcPct val="110000"/>
              </a:lnSpc>
            </a:pPr>
            <a:r>
              <a:rPr lang="es-ES">
                <a:ea typeface="+mn-lt"/>
                <a:cs typeface="+mn-lt"/>
              </a:rPr>
              <a:t>Dentro de las murallas de esta </a:t>
            </a:r>
            <a:r>
              <a:rPr lang="es-ES" b="1">
                <a:ea typeface="+mn-lt"/>
                <a:cs typeface="+mn-lt"/>
              </a:rPr>
              <a:t>"ciudad de las damas"</a:t>
            </a:r>
            <a:r>
              <a:rPr lang="es-ES">
                <a:ea typeface="+mn-lt"/>
                <a:cs typeface="+mn-lt"/>
              </a:rPr>
              <a:t>, Christine </a:t>
            </a:r>
            <a:r>
              <a:rPr lang="es-ES" err="1">
                <a:ea typeface="+mn-lt"/>
                <a:cs typeface="+mn-lt"/>
              </a:rPr>
              <a:t>reunio</a:t>
            </a:r>
            <a:r>
              <a:rPr lang="es-ES">
                <a:ea typeface="+mn-lt"/>
                <a:cs typeface="+mn-lt"/>
              </a:rPr>
              <a:t>́ a mujeres que, con su saber, su comportamiento o su fe, </a:t>
            </a:r>
            <a:r>
              <a:rPr lang="es-ES" err="1">
                <a:ea typeface="+mn-lt"/>
                <a:cs typeface="+mn-lt"/>
              </a:rPr>
              <a:t>habían</a:t>
            </a:r>
            <a:r>
              <a:rPr lang="es-ES">
                <a:ea typeface="+mn-lt"/>
                <a:cs typeface="+mn-lt"/>
              </a:rPr>
              <a:t> hecho </a:t>
            </a:r>
            <a:r>
              <a:rPr lang="es-ES" b="1">
                <a:ea typeface="+mn-lt"/>
                <a:cs typeface="+mn-lt"/>
              </a:rPr>
              <a:t>contribuciones significativas al crecimiento y el desarrollo de la sociedad</a:t>
            </a:r>
            <a:r>
              <a:rPr lang="es-ES">
                <a:ea typeface="+mn-lt"/>
                <a:cs typeface="+mn-lt"/>
              </a:rPr>
              <a:t>. Entre ellas estaban la poeta </a:t>
            </a:r>
            <a:r>
              <a:rPr lang="es-ES" b="1">
                <a:ea typeface="+mn-lt"/>
                <a:cs typeface="+mn-lt"/>
              </a:rPr>
              <a:t>Safo</a:t>
            </a:r>
            <a:r>
              <a:rPr lang="es-ES">
                <a:ea typeface="+mn-lt"/>
                <a:cs typeface="+mn-lt"/>
              </a:rPr>
              <a:t>; Dido y </a:t>
            </a:r>
            <a:r>
              <a:rPr lang="es-ES" b="1" err="1">
                <a:ea typeface="+mn-lt"/>
                <a:cs typeface="+mn-lt"/>
              </a:rPr>
              <a:t>Semíramis</a:t>
            </a:r>
            <a:r>
              <a:rPr lang="es-ES">
                <a:ea typeface="+mn-lt"/>
                <a:cs typeface="+mn-lt"/>
              </a:rPr>
              <a:t>, fundadoras de Cartago y Babilonia, o Lucrecia, la matrona romana que </a:t>
            </a:r>
            <a:r>
              <a:rPr lang="es-ES" err="1">
                <a:ea typeface="+mn-lt"/>
                <a:cs typeface="+mn-lt"/>
              </a:rPr>
              <a:t>decidio</a:t>
            </a:r>
            <a:r>
              <a:rPr lang="es-ES">
                <a:ea typeface="+mn-lt"/>
                <a:cs typeface="+mn-lt"/>
              </a:rPr>
              <a:t>́ suicidarse tras ser violada por el hijo del </a:t>
            </a:r>
            <a:r>
              <a:rPr lang="es-ES" err="1">
                <a:ea typeface="+mn-lt"/>
                <a:cs typeface="+mn-lt"/>
              </a:rPr>
              <a:t>último</a:t>
            </a:r>
            <a:r>
              <a:rPr lang="es-ES">
                <a:ea typeface="+mn-lt"/>
                <a:cs typeface="+mn-lt"/>
              </a:rPr>
              <a:t> rey etrusco de Roma. </a:t>
            </a:r>
            <a:r>
              <a:rPr lang="es-ES" b="1">
                <a:ea typeface="+mn-lt"/>
                <a:cs typeface="+mn-lt"/>
              </a:rPr>
              <a:t>Guerreras</a:t>
            </a:r>
            <a:r>
              <a:rPr lang="es-ES">
                <a:ea typeface="+mn-lt"/>
                <a:cs typeface="+mn-lt"/>
              </a:rPr>
              <a:t>, </a:t>
            </a:r>
            <a:r>
              <a:rPr lang="es-ES" err="1">
                <a:ea typeface="+mn-lt"/>
                <a:cs typeface="+mn-lt"/>
              </a:rPr>
              <a:t>mártires</a:t>
            </a:r>
            <a:r>
              <a:rPr lang="es-ES">
                <a:ea typeface="+mn-lt"/>
                <a:cs typeface="+mn-lt"/>
              </a:rPr>
              <a:t>, santas, poetas, </a:t>
            </a:r>
            <a:r>
              <a:rPr lang="es-ES" b="1" err="1">
                <a:ea typeface="+mn-lt"/>
                <a:cs typeface="+mn-lt"/>
              </a:rPr>
              <a:t>científicas</a:t>
            </a:r>
            <a:r>
              <a:rPr lang="es-ES">
                <a:ea typeface="+mn-lt"/>
                <a:cs typeface="+mn-lt"/>
              </a:rPr>
              <a:t> o reinas: </a:t>
            </a:r>
            <a:r>
              <a:rPr lang="es-ES" b="1">
                <a:ea typeface="+mn-lt"/>
                <a:cs typeface="+mn-lt"/>
              </a:rPr>
              <a:t>Christine </a:t>
            </a:r>
            <a:r>
              <a:rPr lang="es-ES" b="1" err="1">
                <a:ea typeface="+mn-lt"/>
                <a:cs typeface="+mn-lt"/>
              </a:rPr>
              <a:t>reunio</a:t>
            </a:r>
            <a:r>
              <a:rPr lang="es-ES" b="1">
                <a:ea typeface="+mn-lt"/>
                <a:cs typeface="+mn-lt"/>
              </a:rPr>
              <a:t>́ a las mujeres de la historia y de la </a:t>
            </a:r>
            <a:r>
              <a:rPr lang="es-ES" b="1" err="1">
                <a:ea typeface="+mn-lt"/>
                <a:cs typeface="+mn-lt"/>
              </a:rPr>
              <a:t>mitología</a:t>
            </a:r>
            <a:r>
              <a:rPr lang="es-ES">
                <a:ea typeface="+mn-lt"/>
                <a:cs typeface="+mn-lt"/>
              </a:rPr>
              <a:t> en una ciudad para demostrar que la </a:t>
            </a:r>
            <a:r>
              <a:rPr lang="es-ES" err="1">
                <a:ea typeface="+mn-lt"/>
                <a:cs typeface="+mn-lt"/>
              </a:rPr>
              <a:t>opresión</a:t>
            </a:r>
            <a:r>
              <a:rPr lang="es-ES">
                <a:ea typeface="+mn-lt"/>
                <a:cs typeface="+mn-lt"/>
              </a:rPr>
              <a:t> del hombre era la </a:t>
            </a:r>
            <a:r>
              <a:rPr lang="es-ES" err="1">
                <a:ea typeface="+mn-lt"/>
                <a:cs typeface="+mn-lt"/>
              </a:rPr>
              <a:t>única</a:t>
            </a:r>
            <a:r>
              <a:rPr lang="es-ES">
                <a:ea typeface="+mn-lt"/>
                <a:cs typeface="+mn-lt"/>
              </a:rPr>
              <a:t> y verdadera causa de la inferioridad femenina. "No todos los hombres (sobre todo los </a:t>
            </a:r>
            <a:r>
              <a:rPr lang="es-ES" err="1">
                <a:ea typeface="+mn-lt"/>
                <a:cs typeface="+mn-lt"/>
              </a:rPr>
              <a:t>más</a:t>
            </a:r>
            <a:r>
              <a:rPr lang="es-ES">
                <a:ea typeface="+mn-lt"/>
                <a:cs typeface="+mn-lt"/>
              </a:rPr>
              <a:t> inteligentes) comparten la </a:t>
            </a:r>
            <a:r>
              <a:rPr lang="es-ES" b="1" err="1">
                <a:ea typeface="+mn-lt"/>
                <a:cs typeface="+mn-lt"/>
              </a:rPr>
              <a:t>opinión</a:t>
            </a:r>
            <a:r>
              <a:rPr lang="es-ES" b="1">
                <a:ea typeface="+mn-lt"/>
                <a:cs typeface="+mn-lt"/>
              </a:rPr>
              <a:t> de que es malo educar a las mujeres</a:t>
            </a:r>
            <a:r>
              <a:rPr lang="es-ES">
                <a:ea typeface="+mn-lt"/>
                <a:cs typeface="+mn-lt"/>
              </a:rPr>
              <a:t>. Pero es cierto que </a:t>
            </a:r>
            <a:r>
              <a:rPr lang="es-ES" b="1">
                <a:ea typeface="+mn-lt"/>
                <a:cs typeface="+mn-lt"/>
              </a:rPr>
              <a:t>muchos hombres </a:t>
            </a:r>
            <a:r>
              <a:rPr lang="es-ES" b="1" err="1">
                <a:ea typeface="+mn-lt"/>
                <a:cs typeface="+mn-lt"/>
              </a:rPr>
              <a:t>estúpidos</a:t>
            </a:r>
            <a:r>
              <a:rPr lang="es-ES" b="1">
                <a:ea typeface="+mn-lt"/>
                <a:cs typeface="+mn-lt"/>
              </a:rPr>
              <a:t> lo afirman</a:t>
            </a:r>
            <a:r>
              <a:rPr lang="es-ES">
                <a:ea typeface="+mn-lt"/>
                <a:cs typeface="+mn-lt"/>
              </a:rPr>
              <a:t>, ya que no les gusta que las mujeres sepan </a:t>
            </a:r>
            <a:r>
              <a:rPr lang="es-ES" err="1">
                <a:ea typeface="+mn-lt"/>
                <a:cs typeface="+mn-lt"/>
              </a:rPr>
              <a:t>más</a:t>
            </a:r>
            <a:r>
              <a:rPr lang="es-ES">
                <a:ea typeface="+mn-lt"/>
                <a:cs typeface="+mn-lt"/>
              </a:rPr>
              <a:t> que ellos", </a:t>
            </a:r>
            <a:r>
              <a:rPr lang="es-ES" err="1">
                <a:ea typeface="+mn-lt"/>
                <a:cs typeface="+mn-lt"/>
              </a:rPr>
              <a:t>sostenía</a:t>
            </a:r>
            <a:r>
              <a:rPr lang="es-ES">
                <a:ea typeface="+mn-lt"/>
                <a:cs typeface="+mn-lt"/>
              </a:rPr>
              <a:t>.</a:t>
            </a:r>
            <a:endParaRPr lang="es-ES"/>
          </a:p>
          <a:p>
            <a:pPr>
              <a:lnSpc>
                <a:spcPct val="110000"/>
              </a:lnSpc>
            </a:pPr>
            <a:endParaRPr lang="es-ES"/>
          </a:p>
        </p:txBody>
      </p:sp>
    </p:spTree>
    <p:extLst>
      <p:ext uri="{BB962C8B-B14F-4D97-AF65-F5344CB8AC3E}">
        <p14:creationId xmlns:p14="http://schemas.microsoft.com/office/powerpoint/2010/main" val="4245093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C74AEE6-9CA7-5247-DC34-99634247DF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E1E394E-B8B1-2E25-4F8D-B012C33BEF2B}"/>
              </a:ext>
            </a:extLst>
          </p:cNvPr>
          <p:cNvPicPr>
            <a:picLocks noChangeAspect="1"/>
          </p:cNvPicPr>
          <p:nvPr/>
        </p:nvPicPr>
        <p:blipFill rotWithShape="1">
          <a:blip r:embed="rId2">
            <a:alphaModFix/>
          </a:blip>
          <a:srcRect t="9715" r="-2" b="5907"/>
          <a:stretch/>
        </p:blipFill>
        <p:spPr>
          <a:xfrm>
            <a:off x="20" y="1571"/>
            <a:ext cx="12191980" cy="6856429"/>
          </a:xfrm>
          <a:prstGeom prst="rect">
            <a:avLst/>
          </a:prstGeom>
        </p:spPr>
      </p:pic>
      <p:sp>
        <p:nvSpPr>
          <p:cNvPr id="14" name="Freeform: Shape 13">
            <a:extLst>
              <a:ext uri="{FF2B5EF4-FFF2-40B4-BE49-F238E27FC236}">
                <a16:creationId xmlns:a16="http://schemas.microsoft.com/office/drawing/2014/main" id="{53174E83-2682-EA33-BF59-CACA1385E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65342"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20000"/>
                </a:schemeClr>
              </a:gs>
              <a:gs pos="7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43F00B8A-B0AE-7FD5-53EA-0A237037FD52}"/>
              </a:ext>
            </a:extLst>
          </p:cNvPr>
          <p:cNvSpPr>
            <a:spLocks noGrp="1"/>
          </p:cNvSpPr>
          <p:nvPr>
            <p:ph type="title"/>
          </p:nvPr>
        </p:nvSpPr>
        <p:spPr>
          <a:xfrm>
            <a:off x="7376161" y="2211978"/>
            <a:ext cx="3535679" cy="1425728"/>
          </a:xfrm>
        </p:spPr>
        <p:txBody>
          <a:bodyPr vert="horz" lIns="91440" tIns="45720" rIns="91440" bIns="45720" rtlCol="0" anchor="b">
            <a:normAutofit/>
          </a:bodyPr>
          <a:lstStyle/>
          <a:p>
            <a:pPr algn="ctr"/>
            <a:r>
              <a:rPr lang="en-US"/>
              <a:t>Filósofas modernas</a:t>
            </a:r>
          </a:p>
        </p:txBody>
      </p:sp>
      <p:cxnSp>
        <p:nvCxnSpPr>
          <p:cNvPr id="16" name="Straight Connector 15">
            <a:extLst>
              <a:ext uri="{FF2B5EF4-FFF2-40B4-BE49-F238E27FC236}">
                <a16:creationId xmlns:a16="http://schemas.microsoft.com/office/drawing/2014/main" id="{8D8181E6-BF6C-7868-46D1-88E2970D08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8423" y="395142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118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85CB4256-259A-D525-14F5-D74F7AD5C386}"/>
              </a:ext>
            </a:extLst>
          </p:cNvPr>
          <p:cNvSpPr>
            <a:spLocks noGrp="1"/>
          </p:cNvSpPr>
          <p:nvPr>
            <p:ph type="title"/>
          </p:nvPr>
        </p:nvSpPr>
        <p:spPr>
          <a:xfrm>
            <a:off x="7305543" y="2286000"/>
            <a:ext cx="3676918" cy="2286000"/>
          </a:xfrm>
        </p:spPr>
        <p:txBody>
          <a:bodyPr anchor="ctr">
            <a:normAutofit/>
          </a:bodyPr>
          <a:lstStyle/>
          <a:p>
            <a:pPr algn="ctr"/>
            <a:r>
              <a:rPr lang="es-ES" dirty="0">
                <a:solidFill>
                  <a:srgbClr val="000000"/>
                </a:solidFill>
              </a:rPr>
              <a:t>Isabel de bohemia </a:t>
            </a:r>
            <a:r>
              <a:rPr lang="es-ES" b="0" dirty="0">
                <a:solidFill>
                  <a:srgbClr val="000000"/>
                </a:solidFill>
                <a:ea typeface="+mj-lt"/>
                <a:cs typeface="+mj-lt"/>
              </a:rPr>
              <a:t>(1618-1680)</a:t>
            </a:r>
            <a:endParaRPr lang="es-ES" dirty="0">
              <a:solidFill>
                <a:srgbClr val="000000"/>
              </a:solidFill>
            </a:endParaRPr>
          </a:p>
        </p:txBody>
      </p:sp>
      <p:sp>
        <p:nvSpPr>
          <p:cNvPr id="3" name="Marcador de contenido 2">
            <a:extLst>
              <a:ext uri="{FF2B5EF4-FFF2-40B4-BE49-F238E27FC236}">
                <a16:creationId xmlns:a16="http://schemas.microsoft.com/office/drawing/2014/main" id="{64067CEE-6006-35EE-C2B1-12EB277C1FAB}"/>
              </a:ext>
            </a:extLst>
          </p:cNvPr>
          <p:cNvSpPr>
            <a:spLocks noGrp="1"/>
          </p:cNvSpPr>
          <p:nvPr>
            <p:ph idx="1"/>
          </p:nvPr>
        </p:nvSpPr>
        <p:spPr>
          <a:xfrm>
            <a:off x="953930" y="306780"/>
            <a:ext cx="6416254" cy="6244440"/>
          </a:xfrm>
        </p:spPr>
        <p:txBody>
          <a:bodyPr vert="horz" lIns="91440" tIns="45720" rIns="91440" bIns="45720" rtlCol="0" anchor="ctr">
            <a:noAutofit/>
          </a:bodyPr>
          <a:lstStyle/>
          <a:p>
            <a:pPr>
              <a:lnSpc>
                <a:spcPct val="110000"/>
              </a:lnSpc>
            </a:pPr>
            <a:r>
              <a:rPr lang="es-ES" sz="1600" dirty="0">
                <a:ea typeface="+mn-lt"/>
                <a:cs typeface="+mn-lt"/>
              </a:rPr>
              <a:t>Isabel de Bohemia y del Palatinado fue una princesa calvinista que vivió durante los años centrales del siglo XVII y que, por su pertenencia a una familia directamente implicada en la </a:t>
            </a:r>
            <a:r>
              <a:rPr lang="es-ES" sz="1600" dirty="0">
                <a:ea typeface="+mn-lt"/>
                <a:cs typeface="+mn-lt"/>
                <a:hlinkClick r:id="rId2"/>
              </a:rPr>
              <a:t>Guerra de los Treinta Años</a:t>
            </a:r>
            <a:r>
              <a:rPr lang="es-ES" sz="1600" dirty="0">
                <a:ea typeface="+mn-lt"/>
                <a:cs typeface="+mn-lt"/>
              </a:rPr>
              <a:t>, tuvo una vida muy azarosa. Ha pasado a la historia por dos motivos principales: haber mantenido una rica correspondencia con </a:t>
            </a:r>
            <a:r>
              <a:rPr lang="es-ES" sz="1600" dirty="0">
                <a:ea typeface="+mn-lt"/>
                <a:cs typeface="+mn-lt"/>
                <a:hlinkClick r:id="rId3"/>
              </a:rPr>
              <a:t>Descartes</a:t>
            </a:r>
            <a:r>
              <a:rPr lang="es-ES" sz="1600" dirty="0">
                <a:ea typeface="+mn-lt"/>
                <a:cs typeface="+mn-lt"/>
              </a:rPr>
              <a:t>, el racionalista filosófico más influyente, y haber gobernado la Abadía de </a:t>
            </a:r>
            <a:r>
              <a:rPr lang="es-ES" sz="1600" dirty="0" err="1">
                <a:ea typeface="+mn-lt"/>
                <a:cs typeface="+mn-lt"/>
              </a:rPr>
              <a:t>Herford</a:t>
            </a:r>
            <a:r>
              <a:rPr lang="es-ES" sz="1600" dirty="0">
                <a:ea typeface="+mn-lt"/>
                <a:cs typeface="+mn-lt"/>
              </a:rPr>
              <a:t>, en Westfalia, durante sus últimos trece años de vida, donde dio protección a todos los perseguidos por razones de religión, fuese cual fuese su fe, que acudieron a ella.</a:t>
            </a:r>
          </a:p>
          <a:p>
            <a:pPr>
              <a:lnSpc>
                <a:spcPct val="110000"/>
              </a:lnSpc>
            </a:pPr>
            <a:r>
              <a:rPr lang="es-ES" sz="1600" dirty="0">
                <a:ea typeface="+mn-lt"/>
                <a:cs typeface="+mn-lt"/>
              </a:rPr>
              <a:t>En 1639 inició una relación epistolar con </a:t>
            </a:r>
            <a:r>
              <a:rPr lang="es-ES" sz="1600" dirty="0">
                <a:ea typeface="+mn-lt"/>
                <a:cs typeface="+mn-lt"/>
                <a:hlinkClick r:id="rId4"/>
              </a:rPr>
              <a:t>Anna Maria van Schurman</a:t>
            </a:r>
            <a:r>
              <a:rPr lang="es-ES" sz="1600" dirty="0">
                <a:ea typeface="+mn-lt"/>
                <a:cs typeface="+mn-lt"/>
              </a:rPr>
              <a:t>, a quien llamaban la </a:t>
            </a:r>
            <a:r>
              <a:rPr lang="es-ES" sz="1600" i="1" dirty="0">
                <a:ea typeface="+mn-lt"/>
                <a:cs typeface="+mn-lt"/>
              </a:rPr>
              <a:t>Minerva holandesa</a:t>
            </a:r>
            <a:r>
              <a:rPr lang="es-ES" sz="1600" dirty="0">
                <a:ea typeface="+mn-lt"/>
                <a:cs typeface="+mn-lt"/>
              </a:rPr>
              <a:t> por sus vastos conocimientos de filosofía y ciencias. Anna </a:t>
            </a:r>
            <a:r>
              <a:rPr lang="es-ES" sz="1600" dirty="0" err="1">
                <a:ea typeface="+mn-lt"/>
                <a:cs typeface="+mn-lt"/>
              </a:rPr>
              <a:t>Maria</a:t>
            </a:r>
            <a:r>
              <a:rPr lang="es-ES" sz="1600" dirty="0">
                <a:ea typeface="+mn-lt"/>
                <a:cs typeface="+mn-lt"/>
              </a:rPr>
              <a:t> animó a Isabel a que estudiara historia, física y astronomía. Fue su principal mentora durante los años de formación de la princesa, y aunque tenía una gran ascendencia sobre ella, discrepaban sobre la figura de Descartes, ya que van </a:t>
            </a:r>
            <a:r>
              <a:rPr lang="es-ES" sz="1600" dirty="0" err="1">
                <a:ea typeface="+mn-lt"/>
                <a:cs typeface="+mn-lt"/>
              </a:rPr>
              <a:t>Schurman</a:t>
            </a:r>
            <a:r>
              <a:rPr lang="es-ES" sz="1600" dirty="0">
                <a:ea typeface="+mn-lt"/>
                <a:cs typeface="+mn-lt"/>
              </a:rPr>
              <a:t> defendía los puntos de vista aristotélicos tradicionales frente a la nueva filosofía cartesiana. En 1642 Isabel leyó el </a:t>
            </a:r>
            <a:r>
              <a:rPr lang="es-ES" sz="1600" i="1" dirty="0">
                <a:ea typeface="+mn-lt"/>
                <a:cs typeface="+mn-lt"/>
                <a:hlinkClick r:id="rId5"/>
              </a:rPr>
              <a:t>Discurso</a:t>
            </a:r>
            <a:r>
              <a:rPr lang="es-ES" sz="1600" dirty="0">
                <a:ea typeface="+mn-lt"/>
                <a:cs typeface="+mn-lt"/>
              </a:rPr>
              <a:t> y las </a:t>
            </a:r>
            <a:r>
              <a:rPr lang="es-ES" sz="1600" i="1" dirty="0">
                <a:ea typeface="+mn-lt"/>
                <a:cs typeface="+mn-lt"/>
                <a:hlinkClick r:id="rId6"/>
              </a:rPr>
              <a:t>Meditaciones</a:t>
            </a:r>
            <a:r>
              <a:rPr lang="es-ES" sz="1600" dirty="0">
                <a:ea typeface="+mn-lt"/>
                <a:cs typeface="+mn-lt"/>
              </a:rPr>
              <a:t>, y conoció a su autor en persona en el otoño de ese mismo año. A pesar de la opinión discrepante de su maestra, Isabel mantuvo su interés en el filósofo francés y movida por tal interés llegó a entablar con él una relación, principalmente epistolar, que se prolongó desde 1643 hasta la muerte de este.</a:t>
            </a:r>
            <a:endParaRPr lang="es-ES" sz="1600"/>
          </a:p>
        </p:txBody>
      </p:sp>
    </p:spTree>
    <p:extLst>
      <p:ext uri="{BB962C8B-B14F-4D97-AF65-F5344CB8AC3E}">
        <p14:creationId xmlns:p14="http://schemas.microsoft.com/office/powerpoint/2010/main" val="3064574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9">
            <a:extLst>
              <a:ext uri="{FF2B5EF4-FFF2-40B4-BE49-F238E27FC236}">
                <a16:creationId xmlns:a16="http://schemas.microsoft.com/office/drawing/2014/main" id="{251A3FD3-5F62-76B1-5A5A-C5D57035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7DC8A01C-606C-136D-E587-1246FF5ECCB0}"/>
              </a:ext>
            </a:extLst>
          </p:cNvPr>
          <p:cNvSpPr>
            <a:spLocks noGrp="1"/>
          </p:cNvSpPr>
          <p:nvPr>
            <p:ph type="title"/>
          </p:nvPr>
        </p:nvSpPr>
        <p:spPr>
          <a:xfrm>
            <a:off x="1249251" y="2286000"/>
            <a:ext cx="3644722" cy="2286000"/>
          </a:xfrm>
        </p:spPr>
        <p:txBody>
          <a:bodyPr anchor="ctr">
            <a:normAutofit/>
          </a:bodyPr>
          <a:lstStyle/>
          <a:p>
            <a:pPr algn="ctr"/>
            <a:r>
              <a:rPr lang="es-ES">
                <a:solidFill>
                  <a:srgbClr val="000000"/>
                </a:solidFill>
              </a:rPr>
              <a:t>introducción</a:t>
            </a:r>
          </a:p>
        </p:txBody>
      </p:sp>
      <p:sp>
        <p:nvSpPr>
          <p:cNvPr id="3" name="Marcador de contenido 2">
            <a:extLst>
              <a:ext uri="{FF2B5EF4-FFF2-40B4-BE49-F238E27FC236}">
                <a16:creationId xmlns:a16="http://schemas.microsoft.com/office/drawing/2014/main" id="{88B43D90-7733-7035-3097-5BA545DC0715}"/>
              </a:ext>
            </a:extLst>
          </p:cNvPr>
          <p:cNvSpPr>
            <a:spLocks noGrp="1"/>
          </p:cNvSpPr>
          <p:nvPr>
            <p:ph idx="1"/>
          </p:nvPr>
        </p:nvSpPr>
        <p:spPr>
          <a:xfrm>
            <a:off x="5048549" y="216794"/>
            <a:ext cx="6900892" cy="6403554"/>
          </a:xfrm>
        </p:spPr>
        <p:txBody>
          <a:bodyPr vert="horz" lIns="91440" tIns="45720" rIns="91440" bIns="45720" rtlCol="0" anchor="ctr">
            <a:noAutofit/>
          </a:bodyPr>
          <a:lstStyle/>
          <a:p>
            <a:pPr>
              <a:lnSpc>
                <a:spcPct val="110000"/>
              </a:lnSpc>
            </a:pPr>
            <a:r>
              <a:rPr lang="es-ES" sz="1600">
                <a:ea typeface="+mn-lt"/>
                <a:cs typeface="+mn-lt"/>
              </a:rPr>
              <a:t>Son muchas las personas que atribuyen el origen de la filosofía a Tales de Mileto o a Pitágoras; sin embargo, pocos hablan de las figuras análogas de estos grandes pensadores. En efecto, la filosofía pudo tener varios padres y madres.</a:t>
            </a:r>
          </a:p>
          <a:p>
            <a:pPr>
              <a:lnSpc>
                <a:spcPct val="110000"/>
              </a:lnSpc>
            </a:pPr>
            <a:r>
              <a:rPr lang="es-ES" sz="1600">
                <a:ea typeface="+mn-lt"/>
                <a:cs typeface="+mn-lt"/>
              </a:rPr>
              <a:t>La figura de la mujer pensadora nunca estuvo del todo aceptada en la Grecia Clásica que, en términos generales, denostaba a las mujeres. Esta lacra perpetuada durante siglos ha estado avalada por multitud de discursos de autoridades científicas y humanistas que, con un tono variable, han dado cobertura intelectual a la exclusión o desprestigio de la mujer. Para Aristóteles la mujer no era más que "un hombre incompleto y débil, un defecto de la naturaleza" y </a:t>
            </a:r>
            <a:r>
              <a:rPr lang="es-ES" sz="1600" b="1">
                <a:ea typeface="+mn-lt"/>
                <a:cs typeface="+mn-lt"/>
              </a:rPr>
              <a:t>para Platón, "algo peor que una mujer" eran "dos mujeres juntas"</a:t>
            </a:r>
            <a:r>
              <a:rPr lang="es-ES" sz="1600">
                <a:ea typeface="+mn-lt"/>
                <a:cs typeface="+mn-lt"/>
              </a:rPr>
              <a:t>.</a:t>
            </a:r>
          </a:p>
          <a:p>
            <a:r>
              <a:rPr lang="es-ES" sz="1600">
                <a:ea typeface="+mn-lt"/>
                <a:cs typeface="+mn-lt"/>
              </a:rPr>
              <a:t>Así pues, no resulta sorprendente que la mujer no haya podido trascender en la historia al mismo nivel que lo han hecho el hombre, bien porque durante siglos no se le permitió desarrollar sus capacidades o bien porque las que lo hicieron y consiguieron erigirse en referentes sociales fueron eclipsadas por sus coetáneos masculinos. Además, muchas de aquellas mujeres posteriormente fueron denigradas y reducidas a meras excepciones de lo que, durante siglos, se consideró la conducta adecuada de una mujer.</a:t>
            </a:r>
            <a:endParaRPr lang="es-ES" sz="1600"/>
          </a:p>
        </p:txBody>
      </p:sp>
    </p:spTree>
    <p:extLst>
      <p:ext uri="{BB962C8B-B14F-4D97-AF65-F5344CB8AC3E}">
        <p14:creationId xmlns:p14="http://schemas.microsoft.com/office/powerpoint/2010/main" val="328952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71BC198-08D0-820F-FBC4-2BA38BB6A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33742"/>
            <a:ext cx="12192000" cy="5529633"/>
          </a:xfrm>
          <a:prstGeom prst="rect">
            <a:avLst/>
          </a:prstGeom>
          <a:gradFill>
            <a:gsLst>
              <a:gs pos="20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7EE5E08F-B32C-B20A-5904-EDA3F8E52C65}"/>
              </a:ext>
            </a:extLst>
          </p:cNvPr>
          <p:cNvSpPr>
            <a:spLocks noGrp="1"/>
          </p:cNvSpPr>
          <p:nvPr>
            <p:ph type="title"/>
          </p:nvPr>
        </p:nvSpPr>
        <p:spPr>
          <a:xfrm>
            <a:off x="1044054" y="2286000"/>
            <a:ext cx="3965456" cy="2286000"/>
          </a:xfrm>
        </p:spPr>
        <p:txBody>
          <a:bodyPr anchor="ctr">
            <a:normAutofit/>
          </a:bodyPr>
          <a:lstStyle/>
          <a:p>
            <a:pPr algn="ctr"/>
            <a:r>
              <a:rPr lang="es-ES" dirty="0"/>
              <a:t>Su relación epistolar con Descartes</a:t>
            </a:r>
            <a:endParaRPr lang="es-ES"/>
          </a:p>
        </p:txBody>
      </p:sp>
      <p:sp>
        <p:nvSpPr>
          <p:cNvPr id="3" name="Marcador de contenido 2">
            <a:extLst>
              <a:ext uri="{FF2B5EF4-FFF2-40B4-BE49-F238E27FC236}">
                <a16:creationId xmlns:a16="http://schemas.microsoft.com/office/drawing/2014/main" id="{C245D9A5-937F-E83E-CFBA-84CC32AFBE83}"/>
              </a:ext>
            </a:extLst>
          </p:cNvPr>
          <p:cNvSpPr>
            <a:spLocks noGrp="1"/>
          </p:cNvSpPr>
          <p:nvPr>
            <p:ph idx="1"/>
          </p:nvPr>
        </p:nvSpPr>
        <p:spPr>
          <a:xfrm>
            <a:off x="5104885" y="277091"/>
            <a:ext cx="6344907" cy="5818909"/>
          </a:xfrm>
        </p:spPr>
        <p:txBody>
          <a:bodyPr vert="horz" lIns="91440" tIns="45720" rIns="91440" bIns="45720" rtlCol="0" anchor="ctr">
            <a:noAutofit/>
          </a:bodyPr>
          <a:lstStyle/>
          <a:p>
            <a:pPr>
              <a:lnSpc>
                <a:spcPct val="110000"/>
              </a:lnSpc>
            </a:pPr>
            <a:r>
              <a:rPr lang="es-ES" sz="1400" dirty="0">
                <a:ea typeface="+mn-lt"/>
                <a:cs typeface="+mn-lt"/>
              </a:rPr>
              <a:t>Isabel conoció a Descartes en el otoño de 1642. Empezaron entonces una intensa relación epistolar. Aunque en la correspondencia que intercambiaron abordaron temas muy variados –incluyendo asuntos de carácter personal, como el estado de salud de la princesa–, la materia de más trascendencia filosófica que trataron fue la relativa al dualismo cartesiano. Isabel pensaba que Descartes no había resuelto de forma satisfactoria el problema cuerpo-mente. Ella no entendía que dos cosas esencialmente diferentes, como la mente (cosa pensante) y el cuerpo (cosa espacial) pudieran interactuar, como afirmaba Descartes en las </a:t>
            </a:r>
            <a:r>
              <a:rPr lang="es-ES" sz="1400" i="1" dirty="0">
                <a:ea typeface="+mn-lt"/>
                <a:cs typeface="+mn-lt"/>
              </a:rPr>
              <a:t>Meditaciones</a:t>
            </a:r>
            <a:r>
              <a:rPr lang="es-ES" sz="1400" dirty="0">
                <a:ea typeface="+mn-lt"/>
                <a:cs typeface="+mn-lt"/>
              </a:rPr>
              <a:t>. Por esa razón Isabel le pidió que le explicara “las formas de las acciones y de las pasiones [del alma] sobre el cuerpo”.</a:t>
            </a:r>
          </a:p>
          <a:p>
            <a:pPr>
              <a:lnSpc>
                <a:spcPct val="110000"/>
              </a:lnSpc>
            </a:pPr>
            <a:r>
              <a:rPr lang="es-ES" sz="1400" i="1" dirty="0">
                <a:ea typeface="+mn-lt"/>
                <a:cs typeface="+mn-lt"/>
              </a:rPr>
              <a:t>"Lo que, no obstante, me produce una mayor admiración es que un conocimiento tan diverso y perfecto de las distintas ciencias, que no suele poseerlo un anciano doctor que hubiera empleado muchos años en su instrucción, lo posea una princesa joven y cuyo rostro se asemeja más al que los poetas atribuyen a las musas o a la sabia Minerva (…) la magnanimidad y la dulzura unidas a un temperamento tal que, aunque la fortuna os someta a continuas injurias y parezca haber realizado todos los esfuerzos posibles para modificar vuestro humor, no ha podido en momento alguno y en medida alguna irritaros o abatiros. Tan perfecta sabiduría me obliga a un respeto tal que no solo entiendo que debo dedicarle este libro, ya que trata de Filosofía (pues no es otra cosa que el deseo de sabiduría), sino que tampoco poseo más celo por filosofar, es decir, por adquirir la sabiduría, del que poseo por ser, Señora, el más humilde, obediente y ferviente servidor de Vuestra Alteza. Descartes."</a:t>
            </a:r>
            <a:endParaRPr lang="es-ES" sz="1400" dirty="0"/>
          </a:p>
        </p:txBody>
      </p:sp>
    </p:spTree>
    <p:extLst>
      <p:ext uri="{BB962C8B-B14F-4D97-AF65-F5344CB8AC3E}">
        <p14:creationId xmlns:p14="http://schemas.microsoft.com/office/powerpoint/2010/main" val="3901538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04672A-23BA-6A19-1910-1714FE5DDA46}"/>
              </a:ext>
            </a:extLst>
          </p:cNvPr>
          <p:cNvSpPr>
            <a:spLocks noGrp="1"/>
          </p:cNvSpPr>
          <p:nvPr>
            <p:ph type="title"/>
          </p:nvPr>
        </p:nvSpPr>
        <p:spPr/>
        <p:txBody>
          <a:bodyPr/>
          <a:lstStyle/>
          <a:p>
            <a:r>
              <a:rPr lang="es-ES" dirty="0">
                <a:ea typeface="+mj-lt"/>
                <a:cs typeface="+mj-lt"/>
              </a:rPr>
              <a:t>Margaret Cavendish</a:t>
            </a:r>
            <a:r>
              <a:rPr lang="es-ES" b="0" dirty="0">
                <a:ea typeface="+mj-lt"/>
                <a:cs typeface="+mj-lt"/>
              </a:rPr>
              <a:t> (1623-1673)</a:t>
            </a:r>
            <a:endParaRPr lang="es-ES" dirty="0"/>
          </a:p>
        </p:txBody>
      </p:sp>
      <p:sp>
        <p:nvSpPr>
          <p:cNvPr id="3" name="Marcador de contenido 2">
            <a:extLst>
              <a:ext uri="{FF2B5EF4-FFF2-40B4-BE49-F238E27FC236}">
                <a16:creationId xmlns:a16="http://schemas.microsoft.com/office/drawing/2014/main" id="{3A49A66D-A2F5-00FA-EAC0-73751B55A6A4}"/>
              </a:ext>
            </a:extLst>
          </p:cNvPr>
          <p:cNvSpPr>
            <a:spLocks noGrp="1"/>
          </p:cNvSpPr>
          <p:nvPr>
            <p:ph idx="1"/>
          </p:nvPr>
        </p:nvSpPr>
        <p:spPr/>
        <p:txBody>
          <a:bodyPr vert="horz" lIns="91440" tIns="45720" rIns="91440" bIns="45720" rtlCol="0" anchor="t">
            <a:normAutofit/>
          </a:bodyPr>
          <a:lstStyle/>
          <a:p>
            <a:r>
              <a:rPr lang="es-ES" dirty="0">
                <a:ea typeface="+mn-lt"/>
                <a:cs typeface="+mn-lt"/>
              </a:rPr>
              <a:t>Duquesa de Newcastle, fue una aristócrata inglesa además de una prolífica escritora, filósofa y científica. Se la conoce a veces como </a:t>
            </a:r>
            <a:r>
              <a:rPr lang="es-ES" i="1" dirty="0" err="1">
                <a:ea typeface="+mn-lt"/>
                <a:cs typeface="+mn-lt"/>
              </a:rPr>
              <a:t>Mad</a:t>
            </a:r>
            <a:r>
              <a:rPr lang="es-ES" i="1" dirty="0">
                <a:ea typeface="+mn-lt"/>
                <a:cs typeface="+mn-lt"/>
              </a:rPr>
              <a:t> </a:t>
            </a:r>
            <a:r>
              <a:rPr lang="es-ES" i="1" dirty="0" err="1">
                <a:ea typeface="+mn-lt"/>
                <a:cs typeface="+mn-lt"/>
              </a:rPr>
              <a:t>Madge</a:t>
            </a:r>
            <a:r>
              <a:rPr lang="es-ES" i="1" dirty="0">
                <a:ea typeface="+mn-lt"/>
                <a:cs typeface="+mn-lt"/>
              </a:rPr>
              <a:t> –La loca </a:t>
            </a:r>
            <a:r>
              <a:rPr lang="es-ES" i="1" dirty="0" err="1">
                <a:ea typeface="+mn-lt"/>
                <a:cs typeface="+mn-lt"/>
              </a:rPr>
              <a:t>Madge</a:t>
            </a:r>
            <a:r>
              <a:rPr lang="es-ES" i="1" dirty="0">
                <a:ea typeface="+mn-lt"/>
                <a:cs typeface="+mn-lt"/>
              </a:rPr>
              <a:t>. </a:t>
            </a:r>
            <a:r>
              <a:rPr lang="es-ES" dirty="0">
                <a:ea typeface="+mn-lt"/>
                <a:cs typeface="+mn-lt"/>
              </a:rPr>
              <a:t>Desafió los roles de género y criticó la nueva ciencia y las costumbres de la sociedad de su época.</a:t>
            </a:r>
          </a:p>
          <a:p>
            <a:r>
              <a:rPr lang="es-ES" dirty="0">
                <a:ea typeface="+mn-lt"/>
                <a:cs typeface="+mn-lt"/>
              </a:rPr>
              <a:t>En París conoció a su futuro esposo, William Cavendish (1592-1676), Marqués –más tarde Duque– de Newcastle, con el que se casó a finales de 1645: fue su segunda esposa.</a:t>
            </a:r>
            <a:endParaRPr lang="es-ES" dirty="0"/>
          </a:p>
          <a:p>
            <a:r>
              <a:rPr lang="es-ES" dirty="0">
                <a:ea typeface="+mn-lt"/>
                <a:cs typeface="+mn-lt"/>
              </a:rPr>
              <a:t>Probablemente, algunos de sus escritos fueron publicados gracias a las influencias de su marido. Además, su matrimonio le permitió asistir a los encuentros del</a:t>
            </a:r>
            <a:r>
              <a:rPr lang="es-ES" i="1" dirty="0">
                <a:ea typeface="+mn-lt"/>
                <a:cs typeface="+mn-lt"/>
              </a:rPr>
              <a:t> Círculo de Cavendish,</a:t>
            </a:r>
            <a:r>
              <a:rPr lang="es-ES" dirty="0">
                <a:ea typeface="+mn-lt"/>
                <a:cs typeface="+mn-lt"/>
              </a:rPr>
              <a:t> que su marido organizaba en los años 1640: allí pudo conocer a filósofos y científicos como Thomas Hobbes (1588-1679), René Descartes (1596–1650), </a:t>
            </a:r>
            <a:r>
              <a:rPr lang="es-ES" dirty="0" err="1">
                <a:ea typeface="+mn-lt"/>
                <a:cs typeface="+mn-lt"/>
              </a:rPr>
              <a:t>Marin</a:t>
            </a:r>
            <a:r>
              <a:rPr lang="es-ES" dirty="0">
                <a:ea typeface="+mn-lt"/>
                <a:cs typeface="+mn-lt"/>
              </a:rPr>
              <a:t> Mersenne (1588-1648), Pierre Gassendi (1592-1655) o </a:t>
            </a:r>
            <a:r>
              <a:rPr lang="es-ES" dirty="0" err="1">
                <a:ea typeface="+mn-lt"/>
                <a:cs typeface="+mn-lt"/>
              </a:rPr>
              <a:t>Kenelm</a:t>
            </a:r>
            <a:r>
              <a:rPr lang="es-ES" dirty="0">
                <a:ea typeface="+mn-lt"/>
                <a:cs typeface="+mn-lt"/>
              </a:rPr>
              <a:t> </a:t>
            </a:r>
            <a:r>
              <a:rPr lang="es-ES" dirty="0" err="1">
                <a:ea typeface="+mn-lt"/>
                <a:cs typeface="+mn-lt"/>
              </a:rPr>
              <a:t>Digby</a:t>
            </a:r>
            <a:r>
              <a:rPr lang="es-ES" dirty="0">
                <a:ea typeface="+mn-lt"/>
                <a:cs typeface="+mn-lt"/>
              </a:rPr>
              <a:t> (1603-1665), aunque no llegó a intercambiar correspondencia con ellos.</a:t>
            </a:r>
            <a:endParaRPr lang="es-ES" dirty="0"/>
          </a:p>
          <a:p>
            <a:endParaRPr lang="es-ES" dirty="0"/>
          </a:p>
        </p:txBody>
      </p:sp>
    </p:spTree>
    <p:extLst>
      <p:ext uri="{BB962C8B-B14F-4D97-AF65-F5344CB8AC3E}">
        <p14:creationId xmlns:p14="http://schemas.microsoft.com/office/powerpoint/2010/main" val="1455607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EA6FD26F-BAA8-0B68-6E93-017343481A3E}"/>
              </a:ext>
            </a:extLst>
          </p:cNvPr>
          <p:cNvSpPr>
            <a:spLocks noGrp="1"/>
          </p:cNvSpPr>
          <p:nvPr>
            <p:ph type="title"/>
          </p:nvPr>
        </p:nvSpPr>
        <p:spPr>
          <a:xfrm>
            <a:off x="7305543" y="2286000"/>
            <a:ext cx="3676918" cy="2286000"/>
          </a:xfrm>
        </p:spPr>
        <p:txBody>
          <a:bodyPr anchor="ctr">
            <a:normAutofit/>
          </a:bodyPr>
          <a:lstStyle/>
          <a:p>
            <a:pPr algn="ctr"/>
            <a:r>
              <a:rPr lang="es-ES">
                <a:solidFill>
                  <a:srgbClr val="000000"/>
                </a:solidFill>
              </a:rPr>
              <a:t>Su obra</a:t>
            </a:r>
          </a:p>
        </p:txBody>
      </p:sp>
      <p:sp>
        <p:nvSpPr>
          <p:cNvPr id="3" name="Marcador de contenido 2">
            <a:extLst>
              <a:ext uri="{FF2B5EF4-FFF2-40B4-BE49-F238E27FC236}">
                <a16:creationId xmlns:a16="http://schemas.microsoft.com/office/drawing/2014/main" id="{CBE76577-F8C6-5FEE-B56A-6F31F0C23A38}"/>
              </a:ext>
            </a:extLst>
          </p:cNvPr>
          <p:cNvSpPr>
            <a:spLocks noGrp="1"/>
          </p:cNvSpPr>
          <p:nvPr>
            <p:ph idx="1"/>
          </p:nvPr>
        </p:nvSpPr>
        <p:spPr>
          <a:xfrm>
            <a:off x="450762" y="321972"/>
            <a:ext cx="6400225" cy="6128197"/>
          </a:xfrm>
        </p:spPr>
        <p:txBody>
          <a:bodyPr vert="horz" lIns="91440" tIns="45720" rIns="91440" bIns="45720" rtlCol="0" anchor="ctr">
            <a:normAutofit/>
          </a:bodyPr>
          <a:lstStyle/>
          <a:p>
            <a:r>
              <a:rPr lang="es-ES" dirty="0">
                <a:ea typeface="+mn-lt"/>
                <a:cs typeface="+mn-lt"/>
              </a:rPr>
              <a:t>Una de sus obras más famosas es </a:t>
            </a:r>
            <a:r>
              <a:rPr lang="es-ES" i="1" dirty="0">
                <a:ea typeface="+mn-lt"/>
                <a:cs typeface="+mn-lt"/>
                <a:hlinkClick r:id="rId2"/>
              </a:rPr>
              <a:t>The Description of a New World, Called The Blazing-World</a:t>
            </a:r>
            <a:r>
              <a:rPr lang="es-ES" dirty="0">
                <a:ea typeface="+mn-lt"/>
                <a:cs typeface="+mn-lt"/>
              </a:rPr>
              <a:t>, en la que una mujer viaja a través del Polo Norte, adentrándose en un extraño mundo. Se convierte en la emperatriz de una sociedad compuesta por varias especies animales que tienen la capacidad de hablar.</a:t>
            </a:r>
            <a:endParaRPr lang="es-ES" dirty="0"/>
          </a:p>
          <a:p>
            <a:r>
              <a:rPr lang="es-ES" dirty="0">
                <a:ea typeface="+mn-lt"/>
                <a:cs typeface="+mn-lt"/>
              </a:rPr>
              <a:t>Esta novela se publicó en 1666 acompañando su obra </a:t>
            </a:r>
            <a:r>
              <a:rPr lang="es-ES" i="1" dirty="0" err="1">
                <a:ea typeface="+mn-lt"/>
                <a:cs typeface="+mn-lt"/>
              </a:rPr>
              <a:t>Observations</a:t>
            </a:r>
            <a:r>
              <a:rPr lang="es-ES" i="1" dirty="0">
                <a:ea typeface="+mn-lt"/>
                <a:cs typeface="+mn-lt"/>
              </a:rPr>
              <a:t> </a:t>
            </a:r>
            <a:r>
              <a:rPr lang="es-ES" i="1" dirty="0" err="1">
                <a:ea typeface="+mn-lt"/>
                <a:cs typeface="+mn-lt"/>
              </a:rPr>
              <a:t>upon</a:t>
            </a:r>
            <a:r>
              <a:rPr lang="es-ES" i="1" dirty="0">
                <a:ea typeface="+mn-lt"/>
                <a:cs typeface="+mn-lt"/>
              </a:rPr>
              <a:t> Experimental </a:t>
            </a:r>
            <a:r>
              <a:rPr lang="es-ES" i="1" dirty="0" err="1">
                <a:ea typeface="+mn-lt"/>
                <a:cs typeface="+mn-lt"/>
              </a:rPr>
              <a:t>Philosophy</a:t>
            </a:r>
            <a:r>
              <a:rPr lang="es-ES" dirty="0">
                <a:ea typeface="+mn-lt"/>
                <a:cs typeface="+mn-lt"/>
              </a:rPr>
              <a:t> y se publicó de nuevo en 1668. Se la considera como un ejemplo de las primeras novelas de lo que hoy en día llamamos ‘ciencia ficción’ –aunque también es un libro romántico, de aventuras y autobiográfico– y la primera obra de </a:t>
            </a:r>
            <a:r>
              <a:rPr lang="es-ES" dirty="0" err="1">
                <a:ea typeface="+mn-lt"/>
                <a:cs typeface="+mn-lt"/>
              </a:rPr>
              <a:t>ficcion</a:t>
            </a:r>
            <a:r>
              <a:rPr lang="es-ES" dirty="0">
                <a:ea typeface="+mn-lt"/>
                <a:cs typeface="+mn-lt"/>
              </a:rPr>
              <a:t> utópica rubricada por una mujer en Europa.</a:t>
            </a:r>
            <a:endParaRPr lang="es-ES" dirty="0"/>
          </a:p>
          <a:p>
            <a:r>
              <a:rPr lang="es-ES" dirty="0">
                <a:ea typeface="+mn-lt"/>
                <a:cs typeface="+mn-lt"/>
              </a:rPr>
              <a:t>Sus escritos de filosofía –y filosofía natural, es decir, física– incluyen </a:t>
            </a:r>
            <a:r>
              <a:rPr lang="es-ES" i="1" dirty="0" err="1">
                <a:ea typeface="+mn-lt"/>
                <a:cs typeface="+mn-lt"/>
              </a:rPr>
              <a:t>Philosophical</a:t>
            </a:r>
            <a:r>
              <a:rPr lang="es-ES" i="1" dirty="0">
                <a:ea typeface="+mn-lt"/>
                <a:cs typeface="+mn-lt"/>
              </a:rPr>
              <a:t> and </a:t>
            </a:r>
            <a:r>
              <a:rPr lang="es-ES" i="1" dirty="0" err="1">
                <a:ea typeface="+mn-lt"/>
                <a:cs typeface="+mn-lt"/>
              </a:rPr>
              <a:t>Physical</a:t>
            </a:r>
            <a:r>
              <a:rPr lang="es-ES" i="1" dirty="0">
                <a:ea typeface="+mn-lt"/>
                <a:cs typeface="+mn-lt"/>
              </a:rPr>
              <a:t> </a:t>
            </a:r>
            <a:r>
              <a:rPr lang="es-ES" i="1" dirty="0" err="1">
                <a:ea typeface="+mn-lt"/>
                <a:cs typeface="+mn-lt"/>
              </a:rPr>
              <a:t>Opinions</a:t>
            </a:r>
            <a:r>
              <a:rPr lang="es-ES" dirty="0">
                <a:ea typeface="+mn-lt"/>
                <a:cs typeface="+mn-lt"/>
              </a:rPr>
              <a:t> (1656), </a:t>
            </a:r>
            <a:r>
              <a:rPr lang="es-ES" i="1" dirty="0" err="1">
                <a:ea typeface="+mn-lt"/>
                <a:cs typeface="+mn-lt"/>
              </a:rPr>
              <a:t>Orations</a:t>
            </a:r>
            <a:r>
              <a:rPr lang="es-ES" i="1" dirty="0">
                <a:ea typeface="+mn-lt"/>
                <a:cs typeface="+mn-lt"/>
              </a:rPr>
              <a:t> </a:t>
            </a:r>
            <a:r>
              <a:rPr lang="es-ES" i="1" dirty="0" err="1">
                <a:ea typeface="+mn-lt"/>
                <a:cs typeface="+mn-lt"/>
              </a:rPr>
              <a:t>of</a:t>
            </a:r>
            <a:r>
              <a:rPr lang="es-ES" i="1" dirty="0">
                <a:ea typeface="+mn-lt"/>
                <a:cs typeface="+mn-lt"/>
              </a:rPr>
              <a:t> </a:t>
            </a:r>
            <a:r>
              <a:rPr lang="es-ES" i="1" dirty="0" err="1">
                <a:ea typeface="+mn-lt"/>
                <a:cs typeface="+mn-lt"/>
              </a:rPr>
              <a:t>Divers</a:t>
            </a:r>
            <a:r>
              <a:rPr lang="es-ES" i="1" dirty="0">
                <a:ea typeface="+mn-lt"/>
                <a:cs typeface="+mn-lt"/>
              </a:rPr>
              <a:t> </a:t>
            </a:r>
            <a:r>
              <a:rPr lang="es-ES" i="1" dirty="0" err="1">
                <a:ea typeface="+mn-lt"/>
                <a:cs typeface="+mn-lt"/>
              </a:rPr>
              <a:t>Sorts</a:t>
            </a:r>
            <a:r>
              <a:rPr lang="es-ES" dirty="0">
                <a:ea typeface="+mn-lt"/>
                <a:cs typeface="+mn-lt"/>
              </a:rPr>
              <a:t>, </a:t>
            </a:r>
            <a:r>
              <a:rPr lang="es-ES" i="1" dirty="0" err="1">
                <a:ea typeface="+mn-lt"/>
                <a:cs typeface="+mn-lt"/>
              </a:rPr>
              <a:t>Philosophical</a:t>
            </a:r>
            <a:r>
              <a:rPr lang="es-ES" i="1" dirty="0">
                <a:ea typeface="+mn-lt"/>
                <a:cs typeface="+mn-lt"/>
              </a:rPr>
              <a:t> </a:t>
            </a:r>
            <a:r>
              <a:rPr lang="es-ES" i="1" dirty="0" err="1">
                <a:ea typeface="+mn-lt"/>
                <a:cs typeface="+mn-lt"/>
              </a:rPr>
              <a:t>Letters</a:t>
            </a:r>
            <a:r>
              <a:rPr lang="es-ES" dirty="0">
                <a:ea typeface="+mn-lt"/>
                <a:cs typeface="+mn-lt"/>
              </a:rPr>
              <a:t> (1664), </a:t>
            </a:r>
            <a:r>
              <a:rPr lang="es-ES" i="1" dirty="0" err="1">
                <a:ea typeface="+mn-lt"/>
                <a:cs typeface="+mn-lt"/>
              </a:rPr>
              <a:t>Observations</a:t>
            </a:r>
            <a:r>
              <a:rPr lang="es-ES" i="1" dirty="0">
                <a:ea typeface="+mn-lt"/>
                <a:cs typeface="+mn-lt"/>
              </a:rPr>
              <a:t> </a:t>
            </a:r>
            <a:r>
              <a:rPr lang="es-ES" i="1" dirty="0" err="1">
                <a:ea typeface="+mn-lt"/>
                <a:cs typeface="+mn-lt"/>
              </a:rPr>
              <a:t>Upon</a:t>
            </a:r>
            <a:r>
              <a:rPr lang="es-ES" i="1" dirty="0">
                <a:ea typeface="+mn-lt"/>
                <a:cs typeface="+mn-lt"/>
              </a:rPr>
              <a:t> Experimental </a:t>
            </a:r>
            <a:r>
              <a:rPr lang="es-ES" i="1" dirty="0" err="1">
                <a:ea typeface="+mn-lt"/>
                <a:cs typeface="+mn-lt"/>
              </a:rPr>
              <a:t>Philosophy</a:t>
            </a:r>
            <a:r>
              <a:rPr lang="es-ES" dirty="0">
                <a:ea typeface="+mn-lt"/>
                <a:cs typeface="+mn-lt"/>
              </a:rPr>
              <a:t> (1666) y </a:t>
            </a:r>
            <a:r>
              <a:rPr lang="es-ES" i="1" dirty="0" err="1">
                <a:ea typeface="+mn-lt"/>
                <a:cs typeface="+mn-lt"/>
              </a:rPr>
              <a:t>Grounds</a:t>
            </a:r>
            <a:r>
              <a:rPr lang="es-ES" i="1" dirty="0">
                <a:ea typeface="+mn-lt"/>
                <a:cs typeface="+mn-lt"/>
              </a:rPr>
              <a:t> </a:t>
            </a:r>
            <a:r>
              <a:rPr lang="es-ES" i="1" dirty="0" err="1">
                <a:ea typeface="+mn-lt"/>
                <a:cs typeface="+mn-lt"/>
              </a:rPr>
              <a:t>of</a:t>
            </a:r>
            <a:r>
              <a:rPr lang="es-ES" i="1" dirty="0">
                <a:ea typeface="+mn-lt"/>
                <a:cs typeface="+mn-lt"/>
              </a:rPr>
              <a:t> Natural </a:t>
            </a:r>
            <a:r>
              <a:rPr lang="es-ES" i="1" dirty="0" err="1">
                <a:ea typeface="+mn-lt"/>
                <a:cs typeface="+mn-lt"/>
              </a:rPr>
              <a:t>Philosophy</a:t>
            </a:r>
            <a:r>
              <a:rPr lang="es-ES" dirty="0">
                <a:ea typeface="+mn-lt"/>
                <a:cs typeface="+mn-lt"/>
              </a:rPr>
              <a:t> (1668).</a:t>
            </a:r>
            <a:endParaRPr lang="es-ES" dirty="0"/>
          </a:p>
        </p:txBody>
      </p:sp>
    </p:spTree>
    <p:extLst>
      <p:ext uri="{BB962C8B-B14F-4D97-AF65-F5344CB8AC3E}">
        <p14:creationId xmlns:p14="http://schemas.microsoft.com/office/powerpoint/2010/main" val="3643422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70204B50-CE03-7AA3-A56A-08B2C2D28E24}"/>
              </a:ext>
            </a:extLst>
          </p:cNvPr>
          <p:cNvSpPr>
            <a:spLocks noGrp="1"/>
          </p:cNvSpPr>
          <p:nvPr>
            <p:ph type="title"/>
          </p:nvPr>
        </p:nvSpPr>
        <p:spPr>
          <a:xfrm>
            <a:off x="7305543" y="2286000"/>
            <a:ext cx="3676918" cy="2286000"/>
          </a:xfrm>
        </p:spPr>
        <p:txBody>
          <a:bodyPr anchor="ctr">
            <a:normAutofit/>
          </a:bodyPr>
          <a:lstStyle/>
          <a:p>
            <a:pPr algn="ctr"/>
            <a:r>
              <a:rPr lang="es-ES">
                <a:solidFill>
                  <a:srgbClr val="000000"/>
                </a:solidFill>
              </a:rPr>
              <a:t>Mary astell (1666-1731)</a:t>
            </a:r>
          </a:p>
        </p:txBody>
      </p:sp>
      <p:sp>
        <p:nvSpPr>
          <p:cNvPr id="3" name="Marcador de contenido 2">
            <a:extLst>
              <a:ext uri="{FF2B5EF4-FFF2-40B4-BE49-F238E27FC236}">
                <a16:creationId xmlns:a16="http://schemas.microsoft.com/office/drawing/2014/main" id="{7D1F82F7-9CC1-79BE-1F79-77418A04DFFE}"/>
              </a:ext>
            </a:extLst>
          </p:cNvPr>
          <p:cNvSpPr>
            <a:spLocks noGrp="1"/>
          </p:cNvSpPr>
          <p:nvPr>
            <p:ph idx="1"/>
          </p:nvPr>
        </p:nvSpPr>
        <p:spPr>
          <a:xfrm>
            <a:off x="225381" y="150254"/>
            <a:ext cx="6743663" cy="6417971"/>
          </a:xfrm>
        </p:spPr>
        <p:txBody>
          <a:bodyPr vert="horz" lIns="91440" tIns="45720" rIns="91440" bIns="45720" rtlCol="0" anchor="ctr">
            <a:normAutofit fontScale="92500" lnSpcReduction="20000"/>
          </a:bodyPr>
          <a:lstStyle/>
          <a:p>
            <a:r>
              <a:rPr lang="es-ES" dirty="0">
                <a:ea typeface="+mn-lt"/>
                <a:cs typeface="+mn-lt"/>
              </a:rPr>
              <a:t>Fue una escritora feminista ferviente defensora de la educación de las mujeres como principal vía de emancipación. Mary tuvo la suerte de contar con un tío, Ralph </a:t>
            </a:r>
            <a:r>
              <a:rPr lang="es-ES" dirty="0" err="1">
                <a:ea typeface="+mn-lt"/>
                <a:cs typeface="+mn-lt"/>
              </a:rPr>
              <a:t>Astell</a:t>
            </a:r>
            <a:r>
              <a:rPr lang="es-ES" dirty="0">
                <a:ea typeface="+mn-lt"/>
                <a:cs typeface="+mn-lt"/>
              </a:rPr>
              <a:t>, pastor anglicano, quien le enseñó matemáticas, filosofía y lenguas modernas.</a:t>
            </a:r>
          </a:p>
          <a:p>
            <a:r>
              <a:rPr lang="es-ES" dirty="0">
                <a:ea typeface="+mn-lt"/>
                <a:cs typeface="+mn-lt"/>
              </a:rPr>
              <a:t>Convencida de la importancia que tenía la formación intelectual para las mujeres, Mary </a:t>
            </a:r>
            <a:r>
              <a:rPr lang="es-ES" dirty="0" err="1">
                <a:ea typeface="+mn-lt"/>
                <a:cs typeface="+mn-lt"/>
              </a:rPr>
              <a:t>Astell</a:t>
            </a:r>
            <a:r>
              <a:rPr lang="es-ES" dirty="0">
                <a:ea typeface="+mn-lt"/>
                <a:cs typeface="+mn-lt"/>
              </a:rPr>
              <a:t> luchó toda su vida por reivindicar una educación femenina que estuviera a la altura de la masculina. Mary, quien aseguraba que “la ignorancia nos inclina al vicio”</a:t>
            </a:r>
            <a:r>
              <a:rPr lang="es-ES" baseline="30000" dirty="0">
                <a:ea typeface="+mn-lt"/>
                <a:cs typeface="+mn-lt"/>
              </a:rPr>
              <a:t>3</a:t>
            </a:r>
            <a:r>
              <a:rPr lang="es-ES" dirty="0">
                <a:ea typeface="+mn-lt"/>
                <a:cs typeface="+mn-lt"/>
              </a:rPr>
              <a:t>, escribió la que sería s</a:t>
            </a:r>
            <a:r>
              <a:rPr lang="es-ES" i="1" dirty="0">
                <a:ea typeface="+mn-lt"/>
                <a:cs typeface="+mn-lt"/>
              </a:rPr>
              <a:t>u principal obra, A </a:t>
            </a:r>
            <a:r>
              <a:rPr lang="es-ES" i="1" dirty="0" err="1">
                <a:ea typeface="+mn-lt"/>
                <a:cs typeface="+mn-lt"/>
              </a:rPr>
              <a:t>serious</a:t>
            </a:r>
            <a:r>
              <a:rPr lang="es-ES" i="1" dirty="0">
                <a:ea typeface="+mn-lt"/>
                <a:cs typeface="+mn-lt"/>
              </a:rPr>
              <a:t> </a:t>
            </a:r>
            <a:r>
              <a:rPr lang="es-ES" i="1" dirty="0" err="1">
                <a:ea typeface="+mn-lt"/>
                <a:cs typeface="+mn-lt"/>
              </a:rPr>
              <a:t>proposal</a:t>
            </a:r>
            <a:r>
              <a:rPr lang="es-ES" i="1" dirty="0">
                <a:ea typeface="+mn-lt"/>
                <a:cs typeface="+mn-lt"/>
              </a:rPr>
              <a:t> </a:t>
            </a:r>
            <a:r>
              <a:rPr lang="es-ES" i="1" dirty="0" err="1">
                <a:ea typeface="+mn-lt"/>
                <a:cs typeface="+mn-lt"/>
              </a:rPr>
              <a:t>to</a:t>
            </a:r>
            <a:r>
              <a:rPr lang="es-ES" i="1" dirty="0">
                <a:ea typeface="+mn-lt"/>
                <a:cs typeface="+mn-lt"/>
              </a:rPr>
              <a:t> </a:t>
            </a:r>
            <a:r>
              <a:rPr lang="es-ES" i="1" dirty="0" err="1">
                <a:ea typeface="+mn-lt"/>
                <a:cs typeface="+mn-lt"/>
              </a:rPr>
              <a:t>the</a:t>
            </a:r>
            <a:r>
              <a:rPr lang="es-ES" i="1" dirty="0">
                <a:ea typeface="+mn-lt"/>
                <a:cs typeface="+mn-lt"/>
              </a:rPr>
              <a:t> Ladies</a:t>
            </a:r>
            <a:r>
              <a:rPr lang="es-ES" dirty="0">
                <a:ea typeface="+mn-lt"/>
                <a:cs typeface="+mn-lt"/>
              </a:rPr>
              <a:t>. Publicado por primera vez en 1694, la obra reivindicaba la creación de instituciones educativas para mujeres que ofrecieran una completa formación religiosa y secular, pues, según Mary, “Dios ha dado a las mujeres lo mismo que a los hombres: almas inteligentes”</a:t>
            </a:r>
            <a:r>
              <a:rPr lang="es-ES" baseline="30000" dirty="0">
                <a:ea typeface="+mn-lt"/>
                <a:cs typeface="+mn-lt"/>
              </a:rPr>
              <a:t>4</a:t>
            </a:r>
            <a:r>
              <a:rPr lang="es-ES" dirty="0">
                <a:ea typeface="+mn-lt"/>
                <a:cs typeface="+mn-lt"/>
              </a:rPr>
              <a:t>.</a:t>
            </a:r>
            <a:br>
              <a:rPr lang="es-ES" dirty="0">
                <a:ea typeface="+mn-lt"/>
                <a:cs typeface="+mn-lt"/>
              </a:rPr>
            </a:br>
            <a:br>
              <a:rPr lang="es-ES" dirty="0">
                <a:ea typeface="+mn-lt"/>
                <a:cs typeface="+mn-lt"/>
              </a:rPr>
            </a:br>
            <a:r>
              <a:rPr lang="es-ES" dirty="0">
                <a:ea typeface="+mn-lt"/>
                <a:cs typeface="+mn-lt"/>
              </a:rPr>
              <a:t>Mary criticaba la vanidad femenina y sus obsesiones frívolas, fruto de su falta de educación, ideas que adoptarían otras feministas posteriores como </a:t>
            </a:r>
            <a:r>
              <a:rPr lang="es-ES" b="1" u="sng" dirty="0">
                <a:ea typeface="+mn-lt"/>
                <a:cs typeface="+mn-lt"/>
                <a:hlinkClick r:id="rId2"/>
              </a:rPr>
              <a:t>Mary Wollstonecraft</a:t>
            </a:r>
            <a:r>
              <a:rPr lang="es-ES" dirty="0">
                <a:ea typeface="+mn-lt"/>
                <a:cs typeface="+mn-lt"/>
              </a:rPr>
              <a:t>.</a:t>
            </a:r>
            <a:br>
              <a:rPr lang="es-ES" dirty="0">
                <a:ea typeface="+mn-lt"/>
                <a:cs typeface="+mn-lt"/>
              </a:rPr>
            </a:br>
            <a:br>
              <a:rPr lang="es-ES" dirty="0">
                <a:ea typeface="+mn-lt"/>
                <a:cs typeface="+mn-lt"/>
              </a:rPr>
            </a:br>
            <a:r>
              <a:rPr lang="es-ES" dirty="0">
                <a:ea typeface="+mn-lt"/>
                <a:cs typeface="+mn-lt"/>
              </a:rPr>
              <a:t>Sus ideas no se quedaron solamente en el papel. Mary hizo una propuesta de creación de una facultad universitaria para mujeres dedicada a la futura reina Ana de Inglaterra</a:t>
            </a:r>
            <a:r>
              <a:rPr lang="es-ES" baseline="30000" dirty="0">
                <a:ea typeface="+mn-lt"/>
                <a:cs typeface="+mn-lt"/>
              </a:rPr>
              <a:t>5</a:t>
            </a:r>
            <a:r>
              <a:rPr lang="es-ES" dirty="0">
                <a:ea typeface="+mn-lt"/>
                <a:cs typeface="+mn-lt"/>
              </a:rPr>
              <a:t>, y en 1709 fundó una escuela de caridad para niñas en Chelsea.</a:t>
            </a:r>
            <a:endParaRPr lang="es-ES" dirty="0"/>
          </a:p>
        </p:txBody>
      </p:sp>
    </p:spTree>
    <p:extLst>
      <p:ext uri="{BB962C8B-B14F-4D97-AF65-F5344CB8AC3E}">
        <p14:creationId xmlns:p14="http://schemas.microsoft.com/office/powerpoint/2010/main" val="3214054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51A3FD3-5F62-76B1-5A5A-C5D57035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E313D30C-60BA-CAFB-6D2F-ABE04D5C2991}"/>
              </a:ext>
            </a:extLst>
          </p:cNvPr>
          <p:cNvSpPr>
            <a:spLocks noGrp="1"/>
          </p:cNvSpPr>
          <p:nvPr>
            <p:ph type="title"/>
          </p:nvPr>
        </p:nvSpPr>
        <p:spPr>
          <a:xfrm>
            <a:off x="1249251" y="2286000"/>
            <a:ext cx="3644722" cy="2286000"/>
          </a:xfrm>
        </p:spPr>
        <p:txBody>
          <a:bodyPr anchor="ctr">
            <a:normAutofit/>
          </a:bodyPr>
          <a:lstStyle/>
          <a:p>
            <a:pPr algn="ctr"/>
            <a:r>
              <a:rPr lang="es-ES">
                <a:solidFill>
                  <a:srgbClr val="000000"/>
                </a:solidFill>
              </a:rPr>
              <a:t>La familia según mary astell</a:t>
            </a:r>
          </a:p>
        </p:txBody>
      </p:sp>
      <p:sp>
        <p:nvSpPr>
          <p:cNvPr id="3" name="Marcador de contenido 2">
            <a:extLst>
              <a:ext uri="{FF2B5EF4-FFF2-40B4-BE49-F238E27FC236}">
                <a16:creationId xmlns:a16="http://schemas.microsoft.com/office/drawing/2014/main" id="{6E204FBB-8DA1-BCB1-6870-00181E65631A}"/>
              </a:ext>
            </a:extLst>
          </p:cNvPr>
          <p:cNvSpPr>
            <a:spLocks noGrp="1"/>
          </p:cNvSpPr>
          <p:nvPr>
            <p:ph idx="1"/>
          </p:nvPr>
        </p:nvSpPr>
        <p:spPr>
          <a:xfrm>
            <a:off x="5231000" y="592428"/>
            <a:ext cx="6450131" cy="5995722"/>
          </a:xfrm>
        </p:spPr>
        <p:txBody>
          <a:bodyPr vert="horz" lIns="91440" tIns="45720" rIns="91440" bIns="45720" rtlCol="0" anchor="ctr">
            <a:normAutofit/>
          </a:bodyPr>
          <a:lstStyle/>
          <a:p>
            <a:pPr marL="0" indent="0">
              <a:lnSpc>
                <a:spcPct val="110000"/>
              </a:lnSpc>
              <a:buNone/>
            </a:pPr>
            <a:r>
              <a:rPr lang="es-ES" dirty="0">
                <a:ea typeface="+mn-lt"/>
                <a:cs typeface="+mn-lt"/>
              </a:rPr>
              <a:t>Mary </a:t>
            </a:r>
            <a:r>
              <a:rPr lang="es-ES" dirty="0" err="1">
                <a:ea typeface="+mn-lt"/>
                <a:cs typeface="+mn-lt"/>
              </a:rPr>
              <a:t>Astell</a:t>
            </a:r>
            <a:r>
              <a:rPr lang="es-ES" dirty="0">
                <a:ea typeface="+mn-lt"/>
                <a:cs typeface="+mn-lt"/>
              </a:rPr>
              <a:t> no se casó nunca. Para ella, el matrimonio suponía un claro estado de inferioridad para la mujer, con el único papel de dar hijos a su esposo mientras este ejercía “un dominio sin límites”</a:t>
            </a:r>
            <a:r>
              <a:rPr lang="es-ES" baseline="30000" dirty="0">
                <a:ea typeface="+mn-lt"/>
                <a:cs typeface="+mn-lt"/>
              </a:rPr>
              <a:t>6</a:t>
            </a:r>
            <a:r>
              <a:rPr lang="es-ES" dirty="0">
                <a:ea typeface="+mn-lt"/>
                <a:cs typeface="+mn-lt"/>
              </a:rPr>
              <a:t>.</a:t>
            </a:r>
            <a:br>
              <a:rPr lang="es-ES" dirty="0">
                <a:ea typeface="+mn-lt"/>
                <a:cs typeface="+mn-lt"/>
              </a:rPr>
            </a:br>
            <a:br>
              <a:rPr lang="es-ES" dirty="0">
                <a:ea typeface="+mn-lt"/>
                <a:cs typeface="+mn-lt"/>
              </a:rPr>
            </a:br>
            <a:r>
              <a:rPr lang="es-ES" dirty="0">
                <a:ea typeface="+mn-lt"/>
                <a:cs typeface="+mn-lt"/>
              </a:rPr>
              <a:t>Mary estableció por primera vez una relación entre el gobierno y el dominio masculino dentro de la familia: “Si la soberanía absoluta no es necesaria para el Estado ¿por qué ha de serlo para la familia?”</a:t>
            </a:r>
            <a:r>
              <a:rPr lang="es-ES" baseline="30000" dirty="0">
                <a:ea typeface="+mn-lt"/>
                <a:cs typeface="+mn-lt"/>
              </a:rPr>
              <a:t>7</a:t>
            </a:r>
            <a:r>
              <a:rPr lang="es-ES" dirty="0">
                <a:ea typeface="+mn-lt"/>
                <a:cs typeface="+mn-lt"/>
              </a:rPr>
              <a:t>. Famosa es también su frase: Si todos los hombres nacen libre, ¿Cómo es que todas las mujeres nacen esclavas?</a:t>
            </a:r>
            <a:r>
              <a:rPr lang="es-ES" baseline="30000" dirty="0">
                <a:ea typeface="+mn-lt"/>
                <a:cs typeface="+mn-lt"/>
              </a:rPr>
              <a:t>8</a:t>
            </a:r>
            <a:r>
              <a:rPr lang="es-ES" dirty="0">
                <a:ea typeface="+mn-lt"/>
                <a:cs typeface="+mn-lt"/>
              </a:rPr>
              <a:t>.</a:t>
            </a:r>
            <a:br>
              <a:rPr lang="es-ES" dirty="0">
                <a:ea typeface="+mn-lt"/>
                <a:cs typeface="+mn-lt"/>
              </a:rPr>
            </a:br>
            <a:br>
              <a:rPr lang="es-ES" dirty="0">
                <a:ea typeface="+mn-lt"/>
                <a:cs typeface="+mn-lt"/>
              </a:rPr>
            </a:br>
            <a:r>
              <a:rPr lang="es-ES" dirty="0">
                <a:ea typeface="+mn-lt"/>
                <a:cs typeface="+mn-lt"/>
              </a:rPr>
              <a:t>Sus ideas sobre el matrimonio fueron plasmadas en su otra obra importante: </a:t>
            </a:r>
            <a:r>
              <a:rPr lang="es-ES" i="1" dirty="0" err="1">
                <a:ea typeface="+mn-lt"/>
                <a:cs typeface="+mn-lt"/>
              </a:rPr>
              <a:t>Some</a:t>
            </a:r>
            <a:r>
              <a:rPr lang="es-ES" i="1" dirty="0">
                <a:ea typeface="+mn-lt"/>
                <a:cs typeface="+mn-lt"/>
              </a:rPr>
              <a:t> </a:t>
            </a:r>
            <a:r>
              <a:rPr lang="es-ES" i="1" dirty="0" err="1">
                <a:ea typeface="+mn-lt"/>
                <a:cs typeface="+mn-lt"/>
              </a:rPr>
              <a:t>Reflections</a:t>
            </a:r>
            <a:r>
              <a:rPr lang="es-ES" i="1" dirty="0">
                <a:ea typeface="+mn-lt"/>
                <a:cs typeface="+mn-lt"/>
              </a:rPr>
              <a:t> </a:t>
            </a:r>
            <a:r>
              <a:rPr lang="es-ES" i="1" dirty="0" err="1">
                <a:ea typeface="+mn-lt"/>
                <a:cs typeface="+mn-lt"/>
              </a:rPr>
              <a:t>upon</a:t>
            </a:r>
            <a:r>
              <a:rPr lang="es-ES" i="1" dirty="0">
                <a:ea typeface="+mn-lt"/>
                <a:cs typeface="+mn-lt"/>
              </a:rPr>
              <a:t> </a:t>
            </a:r>
            <a:r>
              <a:rPr lang="es-ES" i="1" dirty="0" err="1">
                <a:ea typeface="+mn-lt"/>
                <a:cs typeface="+mn-lt"/>
              </a:rPr>
              <a:t>Marriage</a:t>
            </a:r>
            <a:r>
              <a:rPr lang="es-ES" dirty="0">
                <a:ea typeface="+mn-lt"/>
                <a:cs typeface="+mn-lt"/>
              </a:rPr>
              <a:t>, publicada en 1700.</a:t>
            </a:r>
            <a:br>
              <a:rPr lang="es-ES" dirty="0">
                <a:ea typeface="+mn-lt"/>
                <a:cs typeface="+mn-lt"/>
              </a:rPr>
            </a:br>
            <a:br>
              <a:rPr lang="es-ES" dirty="0">
                <a:ea typeface="+mn-lt"/>
                <a:cs typeface="+mn-lt"/>
              </a:rPr>
            </a:br>
            <a:r>
              <a:rPr lang="es-ES" dirty="0">
                <a:ea typeface="+mn-lt"/>
                <a:cs typeface="+mn-lt"/>
              </a:rPr>
              <a:t>El 11 de mayo de 1731, cuando llevaba ya muchos años retirada de la vida pública, Mary </a:t>
            </a:r>
            <a:r>
              <a:rPr lang="es-ES" dirty="0" err="1">
                <a:ea typeface="+mn-lt"/>
                <a:cs typeface="+mn-lt"/>
              </a:rPr>
              <a:t>Astell</a:t>
            </a:r>
            <a:r>
              <a:rPr lang="es-ES" dirty="0">
                <a:ea typeface="+mn-lt"/>
                <a:cs typeface="+mn-lt"/>
              </a:rPr>
              <a:t> murió de cáncer. Fue enterrada en Londres.</a:t>
            </a:r>
            <a:endParaRPr lang="es-ES"/>
          </a:p>
        </p:txBody>
      </p:sp>
    </p:spTree>
    <p:extLst>
      <p:ext uri="{BB962C8B-B14F-4D97-AF65-F5344CB8AC3E}">
        <p14:creationId xmlns:p14="http://schemas.microsoft.com/office/powerpoint/2010/main" val="3828194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51A3FD3-5F62-76B1-5A5A-C5D57035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90FC6D0C-7667-6607-BC85-E2679DB4F6FC}"/>
              </a:ext>
            </a:extLst>
          </p:cNvPr>
          <p:cNvSpPr>
            <a:spLocks noGrp="1"/>
          </p:cNvSpPr>
          <p:nvPr>
            <p:ph type="title"/>
          </p:nvPr>
        </p:nvSpPr>
        <p:spPr>
          <a:xfrm>
            <a:off x="1249251" y="2286000"/>
            <a:ext cx="3644722" cy="2286000"/>
          </a:xfrm>
        </p:spPr>
        <p:txBody>
          <a:bodyPr anchor="ctr">
            <a:normAutofit/>
          </a:bodyPr>
          <a:lstStyle/>
          <a:p>
            <a:pPr algn="ctr"/>
            <a:r>
              <a:rPr lang="es-ES" b="0">
                <a:solidFill>
                  <a:srgbClr val="000000"/>
                </a:solidFill>
              </a:rPr>
              <a:t>MADAME DE STAËL (1766-1817)</a:t>
            </a:r>
            <a:endParaRPr lang="es-ES">
              <a:solidFill>
                <a:srgbClr val="000000"/>
              </a:solidFill>
            </a:endParaRPr>
          </a:p>
          <a:p>
            <a:pPr algn="ctr"/>
            <a:endParaRPr lang="es-ES">
              <a:solidFill>
                <a:srgbClr val="000000"/>
              </a:solidFill>
            </a:endParaRPr>
          </a:p>
        </p:txBody>
      </p:sp>
      <p:sp>
        <p:nvSpPr>
          <p:cNvPr id="3" name="Marcador de contenido 2">
            <a:extLst>
              <a:ext uri="{FF2B5EF4-FFF2-40B4-BE49-F238E27FC236}">
                <a16:creationId xmlns:a16="http://schemas.microsoft.com/office/drawing/2014/main" id="{C499D0D6-2E22-9F32-6928-46A51AB99590}"/>
              </a:ext>
            </a:extLst>
          </p:cNvPr>
          <p:cNvSpPr>
            <a:spLocks noGrp="1"/>
          </p:cNvSpPr>
          <p:nvPr>
            <p:ph idx="1"/>
          </p:nvPr>
        </p:nvSpPr>
        <p:spPr>
          <a:xfrm>
            <a:off x="5585169" y="291921"/>
            <a:ext cx="6256948" cy="6435751"/>
          </a:xfrm>
        </p:spPr>
        <p:txBody>
          <a:bodyPr vert="horz" lIns="91440" tIns="45720" rIns="91440" bIns="45720" rtlCol="0" anchor="ctr">
            <a:noAutofit/>
          </a:bodyPr>
          <a:lstStyle/>
          <a:p>
            <a:pPr>
              <a:lnSpc>
                <a:spcPct val="110000"/>
              </a:lnSpc>
            </a:pPr>
            <a:r>
              <a:rPr lang="es-ES" sz="2000" dirty="0">
                <a:ea typeface="+mn-lt"/>
                <a:cs typeface="+mn-lt"/>
              </a:rPr>
              <a:t>Anne-Louise Germaine Necker, Madame de </a:t>
            </a:r>
            <a:r>
              <a:rPr lang="es-ES" sz="2000" dirty="0" err="1">
                <a:ea typeface="+mn-lt"/>
                <a:cs typeface="+mn-lt"/>
              </a:rPr>
              <a:t>Staël</a:t>
            </a:r>
            <a:r>
              <a:rPr lang="es-ES" sz="2000" dirty="0">
                <a:ea typeface="+mn-lt"/>
                <a:cs typeface="+mn-lt"/>
              </a:rPr>
              <a:t>, fue una mujer apasionada, valiente y dispuesta a escoger su propio destino. Madame de </a:t>
            </a:r>
            <a:r>
              <a:rPr lang="es-ES" sz="2000" dirty="0" err="1">
                <a:ea typeface="+mn-lt"/>
                <a:cs typeface="+mn-lt"/>
              </a:rPr>
              <a:t>Staël</a:t>
            </a:r>
            <a:r>
              <a:rPr lang="es-ES" sz="2000" dirty="0">
                <a:ea typeface="+mn-lt"/>
                <a:cs typeface="+mn-lt"/>
              </a:rPr>
              <a:t> se codeó con nombres propios de la cultura europea como Goethe o Lord Byron, se comprometió con la Revolución Francesa y llegó a enfrentarse abiertamente con el todopoderoso Napoleón Bonaparte quien consiguió expulsarla de Francia pero no acallar su voz. Con una vida sentimental ajetreada, Madame de </a:t>
            </a:r>
            <a:r>
              <a:rPr lang="es-ES" sz="2000" dirty="0" err="1">
                <a:ea typeface="+mn-lt"/>
                <a:cs typeface="+mn-lt"/>
              </a:rPr>
              <a:t>Staël</a:t>
            </a:r>
            <a:r>
              <a:rPr lang="es-ES" sz="2000" dirty="0">
                <a:ea typeface="+mn-lt"/>
                <a:cs typeface="+mn-lt"/>
              </a:rPr>
              <a:t> fue dueña de su destino convirtiéndose en una mujer excepcional en su tiempo.</a:t>
            </a:r>
          </a:p>
          <a:p>
            <a:pPr>
              <a:lnSpc>
                <a:spcPct val="110000"/>
              </a:lnSpc>
            </a:pPr>
            <a:r>
              <a:rPr lang="es-ES" sz="2000" dirty="0">
                <a:ea typeface="+mn-lt"/>
                <a:cs typeface="+mn-lt"/>
              </a:rPr>
              <a:t>En 1802 publicó su novela </a:t>
            </a:r>
            <a:r>
              <a:rPr lang="es-ES" sz="2000" i="1" dirty="0" err="1">
                <a:ea typeface="+mn-lt"/>
                <a:cs typeface="+mn-lt"/>
              </a:rPr>
              <a:t>Delphine</a:t>
            </a:r>
            <a:r>
              <a:rPr lang="es-ES" sz="2000" dirty="0">
                <a:ea typeface="+mn-lt"/>
                <a:cs typeface="+mn-lt"/>
              </a:rPr>
              <a:t>, enmarcada dentro del movimiento literario del romanticismo, en la que defendía la libertad de escoger a las personas amadas por encima de cualquier prejuicio y convencionalismo social. Algo que ella predicaba con el ejemplo, pues por aquel entonces mantenía una vida sentimental marcada por su propia voluntad y la libertad de movimientos. </a:t>
            </a:r>
            <a:endParaRPr lang="es-ES" sz="2000"/>
          </a:p>
        </p:txBody>
      </p:sp>
    </p:spTree>
    <p:extLst>
      <p:ext uri="{BB962C8B-B14F-4D97-AF65-F5344CB8AC3E}">
        <p14:creationId xmlns:p14="http://schemas.microsoft.com/office/powerpoint/2010/main" val="2222779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51A3FD3-5F62-76B1-5A5A-C5D57035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B00DC606-3C8B-ED63-1912-7F5204C4D43A}"/>
              </a:ext>
            </a:extLst>
          </p:cNvPr>
          <p:cNvSpPr>
            <a:spLocks noGrp="1"/>
          </p:cNvSpPr>
          <p:nvPr>
            <p:ph type="title"/>
          </p:nvPr>
        </p:nvSpPr>
        <p:spPr>
          <a:xfrm>
            <a:off x="1249251" y="2286000"/>
            <a:ext cx="3644722" cy="2286000"/>
          </a:xfrm>
        </p:spPr>
        <p:txBody>
          <a:bodyPr anchor="ctr">
            <a:normAutofit/>
          </a:bodyPr>
          <a:lstStyle/>
          <a:p>
            <a:pPr algn="ctr"/>
            <a:r>
              <a:rPr lang="es-ES" b="0">
                <a:solidFill>
                  <a:srgbClr val="000000"/>
                </a:solidFill>
              </a:rPr>
              <a:t>SOPHIE DE CONDORCET (1764-1822)</a:t>
            </a:r>
            <a:endParaRPr lang="es-ES">
              <a:solidFill>
                <a:srgbClr val="000000"/>
              </a:solidFill>
            </a:endParaRPr>
          </a:p>
          <a:p>
            <a:pPr algn="ctr"/>
            <a:endParaRPr lang="es-ES">
              <a:solidFill>
                <a:srgbClr val="000000"/>
              </a:solidFill>
            </a:endParaRPr>
          </a:p>
        </p:txBody>
      </p:sp>
      <p:sp>
        <p:nvSpPr>
          <p:cNvPr id="3" name="Marcador de contenido 2">
            <a:extLst>
              <a:ext uri="{FF2B5EF4-FFF2-40B4-BE49-F238E27FC236}">
                <a16:creationId xmlns:a16="http://schemas.microsoft.com/office/drawing/2014/main" id="{DF06FA20-3B5F-810B-66E2-D51948E28D7C}"/>
              </a:ext>
            </a:extLst>
          </p:cNvPr>
          <p:cNvSpPr>
            <a:spLocks noGrp="1"/>
          </p:cNvSpPr>
          <p:nvPr>
            <p:ph idx="1"/>
          </p:nvPr>
        </p:nvSpPr>
        <p:spPr>
          <a:xfrm>
            <a:off x="5220267" y="324118"/>
            <a:ext cx="6600385" cy="6156708"/>
          </a:xfrm>
        </p:spPr>
        <p:txBody>
          <a:bodyPr vert="horz" lIns="91440" tIns="45720" rIns="91440" bIns="45720" rtlCol="0" anchor="ctr">
            <a:normAutofit/>
          </a:bodyPr>
          <a:lstStyle/>
          <a:p>
            <a:pPr>
              <a:lnSpc>
                <a:spcPct val="110000"/>
              </a:lnSpc>
            </a:pPr>
            <a:r>
              <a:rPr lang="es-ES" sz="1600" dirty="0"/>
              <a:t>Junto con su marido el filósofo Condorcet fue una defensora de la igualdad y la libertad, luchó por los derechos de la mujer. </a:t>
            </a:r>
            <a:r>
              <a:rPr lang="es-ES" sz="1600" dirty="0">
                <a:ea typeface="+mn-lt"/>
                <a:cs typeface="+mn-lt"/>
              </a:rPr>
              <a:t>Su hogar en uno de los principales lugares de reunión intelectual del París previo a la Revolución. Hombres y mujeres de la misma Francia y de otros países, recalaron en el salón de los Condorcet donde madurarían las ideas de los Girondinos. El filósofo Jean le </a:t>
            </a:r>
            <a:r>
              <a:rPr lang="es-ES" sz="1600" dirty="0" err="1">
                <a:ea typeface="+mn-lt"/>
                <a:cs typeface="+mn-lt"/>
              </a:rPr>
              <a:t>Rond</a:t>
            </a:r>
            <a:r>
              <a:rPr lang="es-ES" sz="1600" dirty="0">
                <a:ea typeface="+mn-lt"/>
                <a:cs typeface="+mn-lt"/>
              </a:rPr>
              <a:t> </a:t>
            </a:r>
            <a:r>
              <a:rPr lang="es-ES" sz="1600" dirty="0" err="1">
                <a:ea typeface="+mn-lt"/>
                <a:cs typeface="+mn-lt"/>
              </a:rPr>
              <a:t>d'Alembert</a:t>
            </a:r>
            <a:r>
              <a:rPr lang="es-ES" sz="1600" dirty="0">
                <a:ea typeface="+mn-lt"/>
                <a:cs typeface="+mn-lt"/>
              </a:rPr>
              <a:t>, el economista escocés Adam Smith o el tercer presidente de los Estados Unidos, Thomas Jefferson, fueron algunos de los nombres ilustres que asistieron a sus veladas intelectuales. Defensora de las ideas feministas que empezaban a madurar en aquellos años, la marquesa de Condorcet abrió las puertas de su casa a mujeres de la talla de </a:t>
            </a:r>
            <a:r>
              <a:rPr lang="es-ES" sz="1600" b="1" u="sng" dirty="0">
                <a:ea typeface="+mn-lt"/>
                <a:cs typeface="+mn-lt"/>
                <a:hlinkClick r:id="rId2"/>
              </a:rPr>
              <a:t>Olympe de Gouges</a:t>
            </a:r>
            <a:r>
              <a:rPr lang="es-ES" sz="1600" dirty="0">
                <a:ea typeface="+mn-lt"/>
                <a:cs typeface="+mn-lt"/>
              </a:rPr>
              <a:t> o </a:t>
            </a:r>
            <a:r>
              <a:rPr lang="es-ES" sz="1600" b="1" u="sng" dirty="0">
                <a:ea typeface="+mn-lt"/>
                <a:cs typeface="+mn-lt"/>
                <a:hlinkClick r:id="rId3"/>
              </a:rPr>
              <a:t>Germaine de Staël</a:t>
            </a:r>
            <a:r>
              <a:rPr lang="es-ES" sz="1600" b="1" dirty="0">
                <a:ea typeface="+mn-lt"/>
                <a:cs typeface="+mn-lt"/>
              </a:rPr>
              <a:t>.</a:t>
            </a:r>
          </a:p>
          <a:p>
            <a:pPr>
              <a:lnSpc>
                <a:spcPct val="110000"/>
              </a:lnSpc>
            </a:pPr>
            <a:r>
              <a:rPr lang="es-ES" sz="1600" dirty="0">
                <a:ea typeface="+mn-lt"/>
                <a:cs typeface="+mn-lt"/>
              </a:rPr>
              <a:t>En 1798 escribió su obra más conocida, </a:t>
            </a:r>
            <a:r>
              <a:rPr lang="es-ES" sz="1600" dirty="0" err="1">
                <a:ea typeface="+mn-lt"/>
                <a:cs typeface="+mn-lt"/>
              </a:rPr>
              <a:t>Lettres</a:t>
            </a:r>
            <a:r>
              <a:rPr lang="es-ES" sz="1600" dirty="0">
                <a:ea typeface="+mn-lt"/>
                <a:cs typeface="+mn-lt"/>
              </a:rPr>
              <a:t> sur la </a:t>
            </a:r>
            <a:r>
              <a:rPr lang="es-ES" sz="1600" dirty="0" err="1">
                <a:ea typeface="+mn-lt"/>
                <a:cs typeface="+mn-lt"/>
              </a:rPr>
              <a:t>Sympathie</a:t>
            </a:r>
            <a:r>
              <a:rPr lang="es-ES" sz="1600" dirty="0">
                <a:ea typeface="+mn-lt"/>
                <a:cs typeface="+mn-lt"/>
              </a:rPr>
              <a:t>, que publicó junto a la traducción francesa de la Teoría de los Sentimientos Morales de Adam Smith. </a:t>
            </a:r>
          </a:p>
          <a:p>
            <a:pPr>
              <a:lnSpc>
                <a:spcPct val="110000"/>
              </a:lnSpc>
            </a:pPr>
            <a:r>
              <a:rPr lang="es-ES" sz="1600" dirty="0">
                <a:ea typeface="+mn-lt"/>
                <a:cs typeface="+mn-lt"/>
              </a:rPr>
              <a:t>Parece ser que en un encuentro con Napoleón, a un comentario machista de éste, "no me gustan las mujeres que se entrometen en política", ella le contestó: "¡ay! mi general, ya que los hombres tienen el capricho de cortar nuestras cabezas, estamos interesadas en saber por qué lo hacen".</a:t>
            </a:r>
            <a:endParaRPr lang="es-ES" sz="1600" dirty="0"/>
          </a:p>
        </p:txBody>
      </p:sp>
    </p:spTree>
    <p:extLst>
      <p:ext uri="{BB962C8B-B14F-4D97-AF65-F5344CB8AC3E}">
        <p14:creationId xmlns:p14="http://schemas.microsoft.com/office/powerpoint/2010/main" val="2229425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622E15C9-68D6-CCC5-456D-22E2515CB6C9}"/>
              </a:ext>
            </a:extLst>
          </p:cNvPr>
          <p:cNvSpPr>
            <a:spLocks noGrp="1"/>
          </p:cNvSpPr>
          <p:nvPr>
            <p:ph type="title"/>
          </p:nvPr>
        </p:nvSpPr>
        <p:spPr>
          <a:xfrm>
            <a:off x="7305543" y="2286000"/>
            <a:ext cx="3676918" cy="2286000"/>
          </a:xfrm>
        </p:spPr>
        <p:txBody>
          <a:bodyPr anchor="ctr">
            <a:normAutofit/>
          </a:bodyPr>
          <a:lstStyle/>
          <a:p>
            <a:pPr algn="ctr"/>
            <a:r>
              <a:rPr lang="es-ES" b="0">
                <a:solidFill>
                  <a:srgbClr val="000000"/>
                </a:solidFill>
              </a:rPr>
              <a:t>OLYMPE DE GOUGES (1748-1793)</a:t>
            </a:r>
            <a:endParaRPr lang="es-ES">
              <a:solidFill>
                <a:srgbClr val="000000"/>
              </a:solidFill>
            </a:endParaRPr>
          </a:p>
          <a:p>
            <a:pPr algn="ctr"/>
            <a:endParaRPr lang="es-ES">
              <a:solidFill>
                <a:srgbClr val="000000"/>
              </a:solidFill>
            </a:endParaRPr>
          </a:p>
        </p:txBody>
      </p:sp>
      <p:sp>
        <p:nvSpPr>
          <p:cNvPr id="3" name="Marcador de contenido 2">
            <a:extLst>
              <a:ext uri="{FF2B5EF4-FFF2-40B4-BE49-F238E27FC236}">
                <a16:creationId xmlns:a16="http://schemas.microsoft.com/office/drawing/2014/main" id="{8EC46A6C-7720-68E4-F49A-A44DEB1BBA5D}"/>
              </a:ext>
            </a:extLst>
          </p:cNvPr>
          <p:cNvSpPr>
            <a:spLocks noGrp="1"/>
          </p:cNvSpPr>
          <p:nvPr>
            <p:ph idx="1"/>
          </p:nvPr>
        </p:nvSpPr>
        <p:spPr>
          <a:xfrm>
            <a:off x="587774" y="1246909"/>
            <a:ext cx="6762618" cy="5195454"/>
          </a:xfrm>
        </p:spPr>
        <p:txBody>
          <a:bodyPr vert="horz" lIns="91440" tIns="45720" rIns="91440" bIns="45720" rtlCol="0" anchor="ctr">
            <a:noAutofit/>
          </a:bodyPr>
          <a:lstStyle/>
          <a:p>
            <a:pPr>
              <a:lnSpc>
                <a:spcPct val="110000"/>
              </a:lnSpc>
            </a:pPr>
            <a:r>
              <a:rPr lang="es-ES" sz="1400" dirty="0">
                <a:ea typeface="+mn-lt"/>
                <a:cs typeface="+mn-lt"/>
              </a:rPr>
              <a:t>Nació como Marie </a:t>
            </a:r>
            <a:r>
              <a:rPr lang="es-ES" sz="1400" dirty="0" err="1">
                <a:ea typeface="+mn-lt"/>
                <a:cs typeface="+mn-lt"/>
              </a:rPr>
              <a:t>Gouze</a:t>
            </a:r>
            <a:r>
              <a:rPr lang="es-ES" sz="1400" dirty="0">
                <a:ea typeface="+mn-lt"/>
                <a:cs typeface="+mn-lt"/>
              </a:rPr>
              <a:t> en una familia burguesa; se casó joven en un matrimonio arreglado con un hombre mayor, tuvo un hijo, enviudó y juró jamás volver a casarse. Se trasladó entonces a París, y comenzó lo que sería una vida de activismo y escritura, en el nombre de las mujeres, los esclavos, o los hijos nacidos fuera del matrimonio. Una luchadora que terminó sus días perdiendo la cabeza en la guillotina.</a:t>
            </a:r>
            <a:endParaRPr lang="es-ES" sz="1400" dirty="0"/>
          </a:p>
          <a:p>
            <a:pPr>
              <a:lnSpc>
                <a:spcPct val="110000"/>
              </a:lnSpc>
            </a:pPr>
            <a:r>
              <a:rPr lang="es-ES" sz="1400" dirty="0">
                <a:ea typeface="+mn-lt"/>
                <a:cs typeface="+mn-lt"/>
              </a:rPr>
              <a:t>En la capital, Marie  comenzó a frecuentar los círculos sociales e intelectuales más importantes de París. Comenzó a firmar con su seudónimo, Olimpia de </a:t>
            </a:r>
            <a:r>
              <a:rPr lang="es-ES" sz="1400" dirty="0" err="1">
                <a:ea typeface="+mn-lt"/>
                <a:cs typeface="+mn-lt"/>
              </a:rPr>
              <a:t>Gouges</a:t>
            </a:r>
            <a:r>
              <a:rPr lang="es-ES" sz="1400" dirty="0">
                <a:ea typeface="+mn-lt"/>
                <a:cs typeface="+mn-lt"/>
              </a:rPr>
              <a:t>, y ganó fama como dramaturga, con obras itinerantes que se montaron en toda Francia. La más famosa causó polémica: La esclavitud de los negros, reflexionaba sobre la condición de los esclavos. Su escrito abolicionista causó revuelo en la corte, ya que muchos se habían enriquecido con la trata de esclavos. Olimpia fue brevemente encarcelada.</a:t>
            </a:r>
            <a:endParaRPr lang="es-ES" sz="1400" dirty="0"/>
          </a:p>
          <a:p>
            <a:pPr>
              <a:lnSpc>
                <a:spcPct val="110000"/>
              </a:lnSpc>
            </a:pPr>
            <a:r>
              <a:rPr lang="es-ES" sz="1400" dirty="0">
                <a:ea typeface="+mn-lt"/>
                <a:cs typeface="+mn-lt"/>
              </a:rPr>
              <a:t>Una vez liberada siguió escribiendo panfletos, publicando artículos y trabajando por derechos de distintos grupos: escribió sobre la necesidad de instaurar el divorcio, sobre la protección de niños y que los que nacen fuera del matrimonio requerían los mismos derechos.</a:t>
            </a:r>
            <a:endParaRPr lang="es-ES" sz="1400" dirty="0"/>
          </a:p>
          <a:p>
            <a:pPr>
              <a:lnSpc>
                <a:spcPct val="110000"/>
              </a:lnSpc>
            </a:pPr>
            <a:r>
              <a:rPr lang="es-ES" sz="1400" dirty="0">
                <a:ea typeface="+mn-lt"/>
                <a:cs typeface="+mn-lt"/>
              </a:rPr>
              <a:t>Se publicó la famosa Declaración de los derechos del hombre y el ciudadano; Olimpia consideró que se dejaba fuera a las mujeres y otros grupos oprimidos, y publicó su famosa Declaración de los derechos de la mujer en 1792, que comenzaba diciendo: “Hombre, ¿eres capaz de ser justo? Una mujer te lo pregunta”. El texto pedía igualdad ante la ley sin importar el sexo, y se convirtió en una de las primeras autoras en pedir el voto femenino. Añadió que si las mujeres podían ser condenadas, en referencia a María Antonieta, podían también ser parte del debate.</a:t>
            </a:r>
            <a:endParaRPr lang="es-ES" sz="1400" dirty="0"/>
          </a:p>
          <a:p>
            <a:pPr>
              <a:lnSpc>
                <a:spcPct val="110000"/>
              </a:lnSpc>
            </a:pPr>
            <a:endParaRPr lang="es-ES" sz="1400" dirty="0"/>
          </a:p>
        </p:txBody>
      </p:sp>
    </p:spTree>
    <p:extLst>
      <p:ext uri="{BB962C8B-B14F-4D97-AF65-F5344CB8AC3E}">
        <p14:creationId xmlns:p14="http://schemas.microsoft.com/office/powerpoint/2010/main" val="2257555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71BC198-08D0-820F-FBC4-2BA38BB6A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33742"/>
            <a:ext cx="12192000" cy="5529633"/>
          </a:xfrm>
          <a:prstGeom prst="rect">
            <a:avLst/>
          </a:prstGeom>
          <a:gradFill>
            <a:gsLst>
              <a:gs pos="20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A69125FB-576E-6B09-F0ED-0EDB4C39ABC1}"/>
              </a:ext>
            </a:extLst>
          </p:cNvPr>
          <p:cNvSpPr>
            <a:spLocks noGrp="1"/>
          </p:cNvSpPr>
          <p:nvPr>
            <p:ph type="title"/>
          </p:nvPr>
        </p:nvSpPr>
        <p:spPr>
          <a:xfrm>
            <a:off x="1044054" y="2286000"/>
            <a:ext cx="3965456" cy="2286000"/>
          </a:xfrm>
        </p:spPr>
        <p:txBody>
          <a:bodyPr anchor="ctr">
            <a:normAutofit/>
          </a:bodyPr>
          <a:lstStyle/>
          <a:p>
            <a:pPr algn="ctr"/>
            <a:r>
              <a:rPr lang="es-ES" dirty="0">
                <a:ea typeface="+mj-lt"/>
                <a:cs typeface="+mj-lt"/>
              </a:rPr>
              <a:t>MARY WOLLSTONECRAFT (1759-1797)</a:t>
            </a:r>
            <a:endParaRPr lang="es-ES"/>
          </a:p>
        </p:txBody>
      </p:sp>
      <p:sp>
        <p:nvSpPr>
          <p:cNvPr id="3" name="Marcador de contenido 2">
            <a:extLst>
              <a:ext uri="{FF2B5EF4-FFF2-40B4-BE49-F238E27FC236}">
                <a16:creationId xmlns:a16="http://schemas.microsoft.com/office/drawing/2014/main" id="{EB782E7E-5BFA-B6BA-60D9-F9744ABDA784}"/>
              </a:ext>
            </a:extLst>
          </p:cNvPr>
          <p:cNvSpPr>
            <a:spLocks noGrp="1"/>
          </p:cNvSpPr>
          <p:nvPr>
            <p:ph idx="1"/>
          </p:nvPr>
        </p:nvSpPr>
        <p:spPr>
          <a:xfrm>
            <a:off x="4837691" y="296884"/>
            <a:ext cx="6869399" cy="5947557"/>
          </a:xfrm>
        </p:spPr>
        <p:txBody>
          <a:bodyPr vert="horz" lIns="91440" tIns="45720" rIns="91440" bIns="45720" rtlCol="0" anchor="ctr">
            <a:noAutofit/>
          </a:bodyPr>
          <a:lstStyle/>
          <a:p>
            <a:pPr>
              <a:lnSpc>
                <a:spcPct val="110000"/>
              </a:lnSpc>
            </a:pPr>
            <a:r>
              <a:rPr lang="es-ES" sz="1600" dirty="0">
                <a:ea typeface="+mn-lt"/>
                <a:cs typeface="+mn-lt"/>
              </a:rPr>
              <a:t>Fue una de las primeras mujeres en desarrollar el pensamiento feminista. Mary Wollstonecraft fue escritora y filósofa.</a:t>
            </a:r>
            <a:endParaRPr lang="es-ES" sz="1600" dirty="0"/>
          </a:p>
          <a:p>
            <a:pPr>
              <a:lnSpc>
                <a:spcPct val="110000"/>
              </a:lnSpc>
            </a:pPr>
            <a:r>
              <a:rPr lang="es-ES" sz="1600" dirty="0">
                <a:ea typeface="+mn-lt"/>
                <a:cs typeface="+mn-lt"/>
              </a:rPr>
              <a:t>Nació en Londres y desde pequeña fue testigo del maltrato físico de su padre hacia su madre. Fue defendiéndola que comenzó a cuestionar y tomar consciencia sobre los derechos de la mujer en la sociedad. Su padre era alcohólico y derrochó todo el dinero que tenían, por lo que desde muy joven Mary comenzó a trabajar. Partió siendo maestra e institutriz, y se dio cuenta que la educación hacia las niñas era el principal problema de la inequidad de género. Por lo anterior, escribió Reflexiones sobre la educación de las hijas (1789). Criticó férreamente cómo se impartía la educación y cómo se legislaba para las mujeres. Mary afirmaba que el objetivo de la educación era </a:t>
            </a:r>
            <a:r>
              <a:rPr lang="es-ES" sz="1600" i="1" dirty="0">
                <a:ea typeface="+mn-lt"/>
                <a:cs typeface="+mn-lt"/>
              </a:rPr>
              <a:t>“conseguir carácter como ser humano, independientemente del sexo al que se pertenezca”.</a:t>
            </a:r>
            <a:endParaRPr lang="es-ES" sz="1600" dirty="0"/>
          </a:p>
          <a:p>
            <a:pPr>
              <a:lnSpc>
                <a:spcPct val="110000"/>
              </a:lnSpc>
            </a:pPr>
            <a:r>
              <a:rPr lang="es-ES" sz="1600" dirty="0">
                <a:ea typeface="+mn-lt"/>
                <a:cs typeface="+mn-lt"/>
              </a:rPr>
              <a:t>Sus primeros textos fueron pequeñas obras. Entre las más conocidas está Vindicación de los Derechos de la Mujer (1792), una de las primeras y más influyentes obras feministas. Ahí argumenta que las mujeres no son inferiores a los hombres, sino que sólo lo parecen por tener menos acceso a la educación. Dice que ambos sexos deben tratarse como seres racionales. Estos eran pensamientos completamente avanzados para su época.</a:t>
            </a:r>
            <a:endParaRPr lang="es-ES" sz="1600" dirty="0"/>
          </a:p>
          <a:p>
            <a:pPr>
              <a:lnSpc>
                <a:spcPct val="110000"/>
              </a:lnSpc>
            </a:pPr>
            <a:endParaRPr lang="es-ES" sz="1100"/>
          </a:p>
        </p:txBody>
      </p:sp>
    </p:spTree>
    <p:extLst>
      <p:ext uri="{BB962C8B-B14F-4D97-AF65-F5344CB8AC3E}">
        <p14:creationId xmlns:p14="http://schemas.microsoft.com/office/powerpoint/2010/main" val="624082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28453710-A443-C5A7-1CC2-890A9E50B17C}"/>
              </a:ext>
            </a:extLst>
          </p:cNvPr>
          <p:cNvSpPr>
            <a:spLocks noGrp="1"/>
          </p:cNvSpPr>
          <p:nvPr>
            <p:ph type="title"/>
          </p:nvPr>
        </p:nvSpPr>
        <p:spPr>
          <a:xfrm>
            <a:off x="7305543" y="2286000"/>
            <a:ext cx="3676918" cy="2286000"/>
          </a:xfrm>
        </p:spPr>
        <p:txBody>
          <a:bodyPr anchor="ctr">
            <a:normAutofit/>
          </a:bodyPr>
          <a:lstStyle/>
          <a:p>
            <a:pPr algn="ctr"/>
            <a:r>
              <a:rPr lang="es-ES">
                <a:solidFill>
                  <a:srgbClr val="000000"/>
                </a:solidFill>
              </a:rPr>
              <a:t>Harriet taylor mill (1807-1858)</a:t>
            </a:r>
          </a:p>
        </p:txBody>
      </p:sp>
      <p:sp>
        <p:nvSpPr>
          <p:cNvPr id="3" name="Marcador de contenido 2">
            <a:extLst>
              <a:ext uri="{FF2B5EF4-FFF2-40B4-BE49-F238E27FC236}">
                <a16:creationId xmlns:a16="http://schemas.microsoft.com/office/drawing/2014/main" id="{CC395463-A578-6834-EFFF-E0E0801F4F01}"/>
              </a:ext>
            </a:extLst>
          </p:cNvPr>
          <p:cNvSpPr>
            <a:spLocks noGrp="1"/>
          </p:cNvSpPr>
          <p:nvPr>
            <p:ph idx="1"/>
          </p:nvPr>
        </p:nvSpPr>
        <p:spPr>
          <a:xfrm>
            <a:off x="386367" y="300508"/>
            <a:ext cx="6475353" cy="6407238"/>
          </a:xfrm>
        </p:spPr>
        <p:txBody>
          <a:bodyPr vert="horz" lIns="91440" tIns="45720" rIns="91440" bIns="45720" rtlCol="0" anchor="ctr">
            <a:noAutofit/>
          </a:bodyPr>
          <a:lstStyle/>
          <a:p>
            <a:pPr>
              <a:lnSpc>
                <a:spcPct val="110000"/>
              </a:lnSpc>
            </a:pPr>
            <a:r>
              <a:rPr lang="es-ES" dirty="0">
                <a:ea typeface="+mn-lt"/>
                <a:cs typeface="+mn-lt"/>
              </a:rPr>
              <a:t>Harriet Taylor, filósofa inglesa autodidacta, nació en la época victoriana (1807) en una familia de ideas conservadoras que no contemplaba la educación de la mujer más allá de la preparación para ser buena esposa y madre.</a:t>
            </a:r>
          </a:p>
          <a:p>
            <a:pPr>
              <a:lnSpc>
                <a:spcPct val="110000"/>
              </a:lnSpc>
            </a:pPr>
            <a:r>
              <a:rPr lang="es-ES" dirty="0"/>
              <a:t>Después de la muerte de su primer marido se casó con el filósofo John Stuart Mill, que  la consideraba como una igual. Firmaron </a:t>
            </a:r>
            <a:r>
              <a:rPr lang="es-ES" dirty="0">
                <a:ea typeface="+mn-lt"/>
                <a:cs typeface="+mn-lt"/>
              </a:rPr>
              <a:t>una declaración formal en la que renunciaban al abuso de poder que dicha institución otorgaba al marido.</a:t>
            </a:r>
          </a:p>
          <a:p>
            <a:pPr>
              <a:lnSpc>
                <a:spcPct val="110000"/>
              </a:lnSpc>
            </a:pPr>
            <a:r>
              <a:rPr lang="es-ES" dirty="0">
                <a:ea typeface="+mn-lt"/>
                <a:cs typeface="+mn-lt"/>
              </a:rPr>
              <a:t>Harriet Taylor influyó en el pensamiento de John Stuart Mill, ya que éste defendió muchas de las ideas feministas de su esposa. El trabajo principal de Harriet Taylor, aunque firmado por su esposo, promovía que las mujeres accedieran a los mismos trabajos que los hombres y criticaba las brutalidades conyugales poco castigadas en los tribunales, defendía la educación como emancipación de las mujeres y apoyaba el derecho a votar y a ser elegidas.</a:t>
            </a:r>
          </a:p>
          <a:p>
            <a:pPr>
              <a:lnSpc>
                <a:spcPct val="110000"/>
              </a:lnSpc>
            </a:pPr>
            <a:r>
              <a:rPr lang="es-ES" dirty="0">
                <a:ea typeface="+mn-lt"/>
                <a:cs typeface="+mn-lt"/>
              </a:rPr>
              <a:t>Harriet Taylor y su marido eran críticos con la regulación matrimonial de la época, que no reconocía la igualdad de derechos de ambos sexos, y consideraron el divorcio como la solución para terminar con una deteriorada relación conyugal. </a:t>
            </a:r>
          </a:p>
          <a:p>
            <a:pPr marL="0" indent="0">
              <a:lnSpc>
                <a:spcPct val="110000"/>
              </a:lnSpc>
              <a:buNone/>
            </a:pPr>
            <a:endParaRPr lang="es-ES" sz="1100"/>
          </a:p>
        </p:txBody>
      </p:sp>
    </p:spTree>
    <p:extLst>
      <p:ext uri="{BB962C8B-B14F-4D97-AF65-F5344CB8AC3E}">
        <p14:creationId xmlns:p14="http://schemas.microsoft.com/office/powerpoint/2010/main" val="184847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C74AEE6-9CA7-5247-DC34-99634247DF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F31B2E4-1FDF-3BA9-4A82-679D778CB019}"/>
              </a:ext>
            </a:extLst>
          </p:cNvPr>
          <p:cNvPicPr>
            <a:picLocks noChangeAspect="1"/>
          </p:cNvPicPr>
          <p:nvPr/>
        </p:nvPicPr>
        <p:blipFill rotWithShape="1">
          <a:blip r:embed="rId2">
            <a:alphaModFix/>
          </a:blip>
          <a:srcRect t="6742" r="-2" b="-2"/>
          <a:stretch/>
        </p:blipFill>
        <p:spPr>
          <a:xfrm>
            <a:off x="20" y="1571"/>
            <a:ext cx="12191980" cy="6856429"/>
          </a:xfrm>
          <a:prstGeom prst="rect">
            <a:avLst/>
          </a:prstGeom>
        </p:spPr>
      </p:pic>
      <p:sp>
        <p:nvSpPr>
          <p:cNvPr id="14" name="Freeform: Shape 13">
            <a:extLst>
              <a:ext uri="{FF2B5EF4-FFF2-40B4-BE49-F238E27FC236}">
                <a16:creationId xmlns:a16="http://schemas.microsoft.com/office/drawing/2014/main" id="{3F0586C3-A19F-D214-ABDE-30AD5B666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17342"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20000"/>
                </a:schemeClr>
              </a:gs>
              <a:gs pos="7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C99A9133-9422-1D6E-6617-0AB4981271E8}"/>
              </a:ext>
            </a:extLst>
          </p:cNvPr>
          <p:cNvSpPr>
            <a:spLocks noGrp="1"/>
          </p:cNvSpPr>
          <p:nvPr>
            <p:ph type="title"/>
          </p:nvPr>
        </p:nvSpPr>
        <p:spPr>
          <a:xfrm>
            <a:off x="4328161" y="2211978"/>
            <a:ext cx="3535679" cy="1425728"/>
          </a:xfrm>
        </p:spPr>
        <p:txBody>
          <a:bodyPr vert="horz" lIns="91440" tIns="45720" rIns="91440" bIns="45720" rtlCol="0" anchor="b">
            <a:normAutofit/>
          </a:bodyPr>
          <a:lstStyle/>
          <a:p>
            <a:pPr algn="ctr"/>
            <a:r>
              <a:rPr lang="en-US" err="1"/>
              <a:t>Filósofas</a:t>
            </a:r>
            <a:r>
              <a:rPr lang="en-US"/>
              <a:t> </a:t>
            </a:r>
            <a:r>
              <a:rPr lang="en-US" err="1"/>
              <a:t>griegas</a:t>
            </a:r>
          </a:p>
        </p:txBody>
      </p:sp>
      <p:cxnSp>
        <p:nvCxnSpPr>
          <p:cNvPr id="16" name="Straight Connector 15">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5468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502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71BC198-08D0-820F-FBC4-2BA38BB6A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33742"/>
            <a:ext cx="12192000" cy="5529633"/>
          </a:xfrm>
          <a:prstGeom prst="rect">
            <a:avLst/>
          </a:prstGeom>
          <a:gradFill>
            <a:gsLst>
              <a:gs pos="20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46E9EAB0-49FF-49BB-786D-730DEBC11F82}"/>
              </a:ext>
            </a:extLst>
          </p:cNvPr>
          <p:cNvSpPr>
            <a:spLocks noGrp="1"/>
          </p:cNvSpPr>
          <p:nvPr>
            <p:ph type="title"/>
          </p:nvPr>
        </p:nvSpPr>
        <p:spPr>
          <a:xfrm>
            <a:off x="1044054" y="2286000"/>
            <a:ext cx="3965456" cy="2286000"/>
          </a:xfrm>
        </p:spPr>
        <p:txBody>
          <a:bodyPr anchor="ctr">
            <a:normAutofit/>
          </a:bodyPr>
          <a:lstStyle/>
          <a:p>
            <a:pPr algn="ctr"/>
            <a:r>
              <a:rPr lang="es-ES" dirty="0"/>
              <a:t>Harriet </a:t>
            </a:r>
            <a:r>
              <a:rPr lang="es-ES" dirty="0" err="1"/>
              <a:t>taylor</a:t>
            </a:r>
            <a:r>
              <a:rPr lang="es-ES" dirty="0"/>
              <a:t> </a:t>
            </a:r>
            <a:r>
              <a:rPr lang="es-ES" dirty="0" err="1"/>
              <a:t>mill</a:t>
            </a:r>
            <a:endParaRPr lang="es-ES" err="1"/>
          </a:p>
        </p:txBody>
      </p:sp>
      <p:sp>
        <p:nvSpPr>
          <p:cNvPr id="3" name="Marcador de contenido 2">
            <a:extLst>
              <a:ext uri="{FF2B5EF4-FFF2-40B4-BE49-F238E27FC236}">
                <a16:creationId xmlns:a16="http://schemas.microsoft.com/office/drawing/2014/main" id="{5E61AFE6-EB1E-DBAA-B322-233339C32C8F}"/>
              </a:ext>
            </a:extLst>
          </p:cNvPr>
          <p:cNvSpPr>
            <a:spLocks noGrp="1"/>
          </p:cNvSpPr>
          <p:nvPr>
            <p:ph idx="1"/>
          </p:nvPr>
        </p:nvSpPr>
        <p:spPr>
          <a:xfrm>
            <a:off x="5318975" y="214648"/>
            <a:ext cx="6572517" cy="6353577"/>
          </a:xfrm>
        </p:spPr>
        <p:txBody>
          <a:bodyPr vert="horz" lIns="91440" tIns="45720" rIns="91440" bIns="45720" rtlCol="0" anchor="ctr">
            <a:normAutofit/>
          </a:bodyPr>
          <a:lstStyle/>
          <a:p>
            <a:pPr>
              <a:lnSpc>
                <a:spcPct val="110000"/>
              </a:lnSpc>
            </a:pPr>
            <a:r>
              <a:rPr lang="es-ES" sz="2000" dirty="0">
                <a:ea typeface="+mn-lt"/>
                <a:cs typeface="+mn-lt"/>
              </a:rPr>
              <a:t>Stuart Mill, al igual que su esposa, reivindicó la educación como medio necesario para conseguir la emancipación de las mujeres en su libro </a:t>
            </a:r>
            <a:r>
              <a:rPr lang="es-ES" sz="2000" i="1" dirty="0">
                <a:ea typeface="+mn-lt"/>
                <a:cs typeface="+mn-lt"/>
              </a:rPr>
              <a:t>El sometimiento de las mujeres</a:t>
            </a:r>
            <a:r>
              <a:rPr lang="es-ES" sz="2000" dirty="0">
                <a:ea typeface="+mn-lt"/>
                <a:cs typeface="+mn-lt"/>
              </a:rPr>
              <a:t>, en el que realizó un alegato contra la sociedad patriarcal tradicional. Se puede considerar a Stuart </a:t>
            </a:r>
            <a:r>
              <a:rPr lang="es-ES" sz="2000" dirty="0" err="1">
                <a:ea typeface="+mn-lt"/>
                <a:cs typeface="+mn-lt"/>
              </a:rPr>
              <a:t>mill</a:t>
            </a:r>
            <a:r>
              <a:rPr lang="es-ES" sz="2000" dirty="0">
                <a:ea typeface="+mn-lt"/>
                <a:cs typeface="+mn-lt"/>
              </a:rPr>
              <a:t> como uno de los hombres que defendieron los derechos de las mujeres junto a ellas.</a:t>
            </a:r>
            <a:endParaRPr lang="es-ES" sz="2000" dirty="0"/>
          </a:p>
          <a:p>
            <a:pPr>
              <a:lnSpc>
                <a:spcPct val="110000"/>
              </a:lnSpc>
            </a:pPr>
            <a:r>
              <a:rPr lang="es-ES" sz="2000" dirty="0">
                <a:ea typeface="+mn-lt"/>
                <a:cs typeface="+mn-lt"/>
              </a:rPr>
              <a:t>Ambos analizaron la educación de las mujeres como un aspecto positivo para el acceso al conocimiento, el camino a la profesionalización y al mercado de trabajo. Asimismo, pensaban que la vocación natural de las mujeres no era solo el matrimonio y la maternidad.</a:t>
            </a:r>
            <a:endParaRPr lang="es-ES" sz="2000" dirty="0"/>
          </a:p>
          <a:p>
            <a:pPr>
              <a:lnSpc>
                <a:spcPct val="110000"/>
              </a:lnSpc>
            </a:pPr>
            <a:r>
              <a:rPr lang="es-ES" sz="2000" dirty="0">
                <a:ea typeface="+mn-lt"/>
                <a:cs typeface="+mn-lt"/>
              </a:rPr>
              <a:t>Las obras más reconocidas de Harriet Taylor son:</a:t>
            </a:r>
            <a:endParaRPr lang="es-ES" sz="2000" dirty="0"/>
          </a:p>
          <a:p>
            <a:pPr>
              <a:lnSpc>
                <a:spcPct val="110000"/>
              </a:lnSpc>
            </a:pPr>
            <a:r>
              <a:rPr lang="es-ES" sz="2000" i="1" dirty="0">
                <a:ea typeface="+mn-lt"/>
                <a:cs typeface="+mn-lt"/>
              </a:rPr>
              <a:t>Los principios de economía política.</a:t>
            </a:r>
            <a:endParaRPr lang="es-ES" sz="2000" dirty="0"/>
          </a:p>
          <a:p>
            <a:pPr>
              <a:lnSpc>
                <a:spcPct val="110000"/>
              </a:lnSpc>
            </a:pPr>
            <a:r>
              <a:rPr lang="es-ES" sz="2000" i="1" dirty="0">
                <a:ea typeface="+mn-lt"/>
                <a:cs typeface="+mn-lt"/>
              </a:rPr>
              <a:t>En libertad.</a:t>
            </a:r>
            <a:endParaRPr lang="es-ES" sz="2000" dirty="0"/>
          </a:p>
          <a:p>
            <a:pPr>
              <a:lnSpc>
                <a:spcPct val="110000"/>
              </a:lnSpc>
            </a:pPr>
            <a:r>
              <a:rPr lang="es-ES" sz="2000" i="1" dirty="0">
                <a:ea typeface="+mn-lt"/>
                <a:cs typeface="+mn-lt"/>
              </a:rPr>
              <a:t>La emancipación de las mujeres.</a:t>
            </a:r>
            <a:endParaRPr lang="es-ES" sz="2000" dirty="0"/>
          </a:p>
          <a:p>
            <a:pPr>
              <a:lnSpc>
                <a:spcPct val="110000"/>
              </a:lnSpc>
            </a:pPr>
            <a:endParaRPr lang="es-ES" sz="2000" dirty="0"/>
          </a:p>
        </p:txBody>
      </p:sp>
    </p:spTree>
    <p:extLst>
      <p:ext uri="{BB962C8B-B14F-4D97-AF65-F5344CB8AC3E}">
        <p14:creationId xmlns:p14="http://schemas.microsoft.com/office/powerpoint/2010/main" val="1226866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9">
            <a:extLst>
              <a:ext uri="{FF2B5EF4-FFF2-40B4-BE49-F238E27FC236}">
                <a16:creationId xmlns:a16="http://schemas.microsoft.com/office/drawing/2014/main" id="{1C74AEE6-9CA7-5247-DC34-99634247DF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0" name="Rectangle 11">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3">
            <a:extLst>
              <a:ext uri="{FF2B5EF4-FFF2-40B4-BE49-F238E27FC236}">
                <a16:creationId xmlns:a16="http://schemas.microsoft.com/office/drawing/2014/main" id="{0C2C53D8-7920-1E73-C615-17AE7B71A790}"/>
              </a:ext>
            </a:extLst>
          </p:cNvPr>
          <p:cNvPicPr>
            <a:picLocks noChangeAspect="1"/>
          </p:cNvPicPr>
          <p:nvPr/>
        </p:nvPicPr>
        <p:blipFill rotWithShape="1">
          <a:blip r:embed="rId2">
            <a:alphaModFix/>
          </a:blip>
          <a:srcRect r="-2" b="15745"/>
          <a:stretch/>
        </p:blipFill>
        <p:spPr>
          <a:xfrm>
            <a:off x="20" y="1571"/>
            <a:ext cx="12191980" cy="6856429"/>
          </a:xfrm>
          <a:prstGeom prst="rect">
            <a:avLst/>
          </a:prstGeom>
        </p:spPr>
      </p:pic>
      <p:sp>
        <p:nvSpPr>
          <p:cNvPr id="22" name="Freeform: Shape 13">
            <a:extLst>
              <a:ext uri="{FF2B5EF4-FFF2-40B4-BE49-F238E27FC236}">
                <a16:creationId xmlns:a16="http://schemas.microsoft.com/office/drawing/2014/main" id="{CEB96CAC-5A33-8303-9C73-1B3220A5D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52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20000"/>
                </a:schemeClr>
              </a:gs>
              <a:gs pos="7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66F59AB9-1F18-A88A-9B14-CB2F3B3BEB92}"/>
              </a:ext>
            </a:extLst>
          </p:cNvPr>
          <p:cNvSpPr>
            <a:spLocks noGrp="1"/>
          </p:cNvSpPr>
          <p:nvPr>
            <p:ph type="title"/>
          </p:nvPr>
        </p:nvSpPr>
        <p:spPr>
          <a:xfrm>
            <a:off x="1280159" y="2211977"/>
            <a:ext cx="3535679" cy="1450961"/>
          </a:xfrm>
        </p:spPr>
        <p:txBody>
          <a:bodyPr vert="horz" lIns="91440" tIns="45720" rIns="91440" bIns="45720" rtlCol="0" anchor="b">
            <a:normAutofit/>
          </a:bodyPr>
          <a:lstStyle/>
          <a:p>
            <a:pPr algn="ctr">
              <a:lnSpc>
                <a:spcPct val="110000"/>
              </a:lnSpc>
            </a:pPr>
            <a:r>
              <a:rPr lang="en-US" sz="2400"/>
              <a:t>Filósofas contemporáneas</a:t>
            </a:r>
          </a:p>
        </p:txBody>
      </p:sp>
      <p:cxnSp>
        <p:nvCxnSpPr>
          <p:cNvPr id="23" name="Straight Connector 15">
            <a:extLst>
              <a:ext uri="{FF2B5EF4-FFF2-40B4-BE49-F238E27FC236}">
                <a16:creationId xmlns:a16="http://schemas.microsoft.com/office/drawing/2014/main" id="{7454BE46-239F-BB50-4643-61FF5943B7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3" y="395142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364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A33C4D87-9C6B-E25B-AD66-1F7A5BBBE955}"/>
              </a:ext>
            </a:extLst>
          </p:cNvPr>
          <p:cNvSpPr>
            <a:spLocks noGrp="1"/>
          </p:cNvSpPr>
          <p:nvPr>
            <p:ph type="title"/>
          </p:nvPr>
        </p:nvSpPr>
        <p:spPr>
          <a:xfrm>
            <a:off x="7305543" y="2286000"/>
            <a:ext cx="3676918" cy="2286000"/>
          </a:xfrm>
        </p:spPr>
        <p:txBody>
          <a:bodyPr anchor="ctr">
            <a:normAutofit/>
          </a:bodyPr>
          <a:lstStyle/>
          <a:p>
            <a:pPr algn="ctr"/>
            <a:r>
              <a:rPr lang="es-ES">
                <a:solidFill>
                  <a:srgbClr val="000000"/>
                </a:solidFill>
              </a:rPr>
              <a:t>Simone de beauvoir (1908-1986)</a:t>
            </a:r>
          </a:p>
        </p:txBody>
      </p:sp>
      <p:sp>
        <p:nvSpPr>
          <p:cNvPr id="3" name="Marcador de contenido 2">
            <a:extLst>
              <a:ext uri="{FF2B5EF4-FFF2-40B4-BE49-F238E27FC236}">
                <a16:creationId xmlns:a16="http://schemas.microsoft.com/office/drawing/2014/main" id="{63AAC6D0-6AA6-A2BF-6C86-F7A93CBE4805}"/>
              </a:ext>
            </a:extLst>
          </p:cNvPr>
          <p:cNvSpPr>
            <a:spLocks noGrp="1"/>
          </p:cNvSpPr>
          <p:nvPr>
            <p:ph idx="1"/>
          </p:nvPr>
        </p:nvSpPr>
        <p:spPr>
          <a:xfrm>
            <a:off x="407832" y="279043"/>
            <a:ext cx="6464620" cy="6149661"/>
          </a:xfrm>
        </p:spPr>
        <p:txBody>
          <a:bodyPr vert="horz" lIns="91440" tIns="45720" rIns="91440" bIns="45720" rtlCol="0" anchor="ctr">
            <a:normAutofit/>
          </a:bodyPr>
          <a:lstStyle/>
          <a:p>
            <a:pPr>
              <a:lnSpc>
                <a:spcPct val="110000"/>
              </a:lnSpc>
            </a:pPr>
            <a:r>
              <a:rPr lang="es-ES" dirty="0">
                <a:ea typeface="+mn-lt"/>
                <a:cs typeface="+mn-lt"/>
              </a:rPr>
              <a:t>La figura de Simone de Beauvoir está estrechamente ligada a la historia del feminismo del siglo XX. Pero Simone de Beauvoir no fue solamente una de las feministas más importantes de nuestro tiempo. Escritora, filósofa, defensora de los derechos humanos, fue una mujer comprometida con sus propios ideales por los que luchó toda su vida a pesar de las críticas que recibió de algunos sectores de la sociedad.  Simone se rebelaría contra la fe familiar declarándose atea y viendo en la religión una forma de subyugar al ser humano.</a:t>
            </a:r>
          </a:p>
          <a:p>
            <a:pPr>
              <a:lnSpc>
                <a:spcPct val="110000"/>
              </a:lnSpc>
            </a:pPr>
            <a:r>
              <a:rPr lang="es-ES" dirty="0">
                <a:ea typeface="+mn-lt"/>
                <a:cs typeface="+mn-lt"/>
              </a:rPr>
              <a:t>Empezó sus estudios de filosofía en la universidad de la Sorbona.  Allí conoció a Jean Paul Sartre con el que mantuvo una relación amorosa abierta y poco convencional que duró hasta la muerte de Sartre.</a:t>
            </a:r>
          </a:p>
          <a:p>
            <a:pPr>
              <a:lnSpc>
                <a:spcPct val="110000"/>
              </a:lnSpc>
            </a:pPr>
            <a:r>
              <a:rPr lang="es-ES" dirty="0">
                <a:ea typeface="+mn-lt"/>
                <a:cs typeface="+mn-lt"/>
              </a:rPr>
              <a:t>Simone de Beauvoir se ganó la vida como profesora, profesión que ejerció hasta 1943 cuando tuvo que abandonar el centro educativo en el que impartía clases por la denuncia de una madre que se quejó de las ideas que había transmitido a su hija. Desde entonces, y hasta el final de sus días, Simone de Beauvoir dedicaría su vida a escribir</a:t>
            </a:r>
            <a:endParaRPr lang="es-ES" dirty="0"/>
          </a:p>
          <a:p>
            <a:pPr>
              <a:lnSpc>
                <a:spcPct val="110000"/>
              </a:lnSpc>
            </a:pPr>
            <a:endParaRPr lang="es-ES" dirty="0"/>
          </a:p>
        </p:txBody>
      </p:sp>
    </p:spTree>
    <p:extLst>
      <p:ext uri="{BB962C8B-B14F-4D97-AF65-F5344CB8AC3E}">
        <p14:creationId xmlns:p14="http://schemas.microsoft.com/office/powerpoint/2010/main" val="775393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51A3FD3-5F62-76B1-5A5A-C5D57035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82536B7D-4970-83BA-E60C-EA6F6D28BB05}"/>
              </a:ext>
            </a:extLst>
          </p:cNvPr>
          <p:cNvSpPr>
            <a:spLocks noGrp="1"/>
          </p:cNvSpPr>
          <p:nvPr>
            <p:ph type="title"/>
          </p:nvPr>
        </p:nvSpPr>
        <p:spPr>
          <a:xfrm>
            <a:off x="1249251" y="2286000"/>
            <a:ext cx="3644722" cy="2286000"/>
          </a:xfrm>
        </p:spPr>
        <p:txBody>
          <a:bodyPr anchor="ctr">
            <a:normAutofit/>
          </a:bodyPr>
          <a:lstStyle/>
          <a:p>
            <a:pPr algn="ctr"/>
            <a:r>
              <a:rPr lang="es-ES">
                <a:solidFill>
                  <a:srgbClr val="000000"/>
                </a:solidFill>
              </a:rPr>
              <a:t>La obra de beauvoir</a:t>
            </a:r>
          </a:p>
        </p:txBody>
      </p:sp>
      <p:sp>
        <p:nvSpPr>
          <p:cNvPr id="3" name="Marcador de contenido 2">
            <a:extLst>
              <a:ext uri="{FF2B5EF4-FFF2-40B4-BE49-F238E27FC236}">
                <a16:creationId xmlns:a16="http://schemas.microsoft.com/office/drawing/2014/main" id="{7C6D8F55-30C9-7AD9-2327-8F72D40395D0}"/>
              </a:ext>
            </a:extLst>
          </p:cNvPr>
          <p:cNvSpPr>
            <a:spLocks noGrp="1"/>
          </p:cNvSpPr>
          <p:nvPr>
            <p:ph idx="1"/>
          </p:nvPr>
        </p:nvSpPr>
        <p:spPr>
          <a:xfrm>
            <a:off x="5424183" y="291921"/>
            <a:ext cx="6450132" cy="6242567"/>
          </a:xfrm>
        </p:spPr>
        <p:txBody>
          <a:bodyPr vert="horz" lIns="91440" tIns="45720" rIns="91440" bIns="45720" rtlCol="0" anchor="ctr">
            <a:normAutofit/>
          </a:bodyPr>
          <a:lstStyle/>
          <a:p>
            <a:pPr>
              <a:lnSpc>
                <a:spcPct val="110000"/>
              </a:lnSpc>
            </a:pPr>
            <a:r>
              <a:rPr lang="es-ES" dirty="0">
                <a:ea typeface="+mn-lt"/>
                <a:cs typeface="+mn-lt"/>
              </a:rPr>
              <a:t>En 1943 escribía en el París ocupado </a:t>
            </a:r>
            <a:r>
              <a:rPr lang="es-ES" i="1" dirty="0">
                <a:ea typeface="+mn-lt"/>
                <a:cs typeface="+mn-lt"/>
              </a:rPr>
              <a:t>La invitada</a:t>
            </a:r>
            <a:r>
              <a:rPr lang="es-ES" dirty="0">
                <a:ea typeface="+mn-lt"/>
                <a:cs typeface="+mn-lt"/>
              </a:rPr>
              <a:t>, su primera novela. En sus páginas reflejó una relación de tres que ella misma había experimentado con Jean Paul. Sus ideas existencialistas sobre la responsabilidad personal y sus reflexiones sobre la libertad del individuo aparecieron también en sus siguientes novelas, </a:t>
            </a:r>
            <a:r>
              <a:rPr lang="es-ES" i="1" dirty="0">
                <a:ea typeface="+mn-lt"/>
                <a:cs typeface="+mn-lt"/>
              </a:rPr>
              <a:t>La sangre de los otros</a:t>
            </a:r>
            <a:r>
              <a:rPr lang="es-ES" dirty="0">
                <a:ea typeface="+mn-lt"/>
                <a:cs typeface="+mn-lt"/>
              </a:rPr>
              <a:t> (1944) y </a:t>
            </a:r>
            <a:r>
              <a:rPr lang="es-ES" i="1" dirty="0">
                <a:ea typeface="+mn-lt"/>
                <a:cs typeface="+mn-lt"/>
              </a:rPr>
              <a:t>Los Mandarines </a:t>
            </a:r>
            <a:r>
              <a:rPr lang="es-ES" dirty="0">
                <a:ea typeface="+mn-lt"/>
                <a:cs typeface="+mn-lt"/>
              </a:rPr>
              <a:t>(1954), por la que recibió el Premio Goncourt.</a:t>
            </a:r>
          </a:p>
          <a:p>
            <a:pPr>
              <a:lnSpc>
                <a:spcPct val="110000"/>
              </a:lnSpc>
            </a:pPr>
            <a:r>
              <a:rPr lang="es-ES" dirty="0">
                <a:ea typeface="+mn-lt"/>
                <a:cs typeface="+mn-lt"/>
              </a:rPr>
              <a:t>En 1949, la publicación de </a:t>
            </a:r>
            <a:r>
              <a:rPr lang="es-ES" b="1" i="1" u="sng" dirty="0">
                <a:ea typeface="+mn-lt"/>
                <a:cs typeface="+mn-lt"/>
                <a:hlinkClick r:id="rId2"/>
              </a:rPr>
              <a:t>El segundo sexo</a:t>
            </a:r>
            <a:r>
              <a:rPr lang="es-ES" dirty="0">
                <a:ea typeface="+mn-lt"/>
                <a:cs typeface="+mn-lt"/>
              </a:rPr>
              <a:t>, marcó el inicio de su andadura en el mundo del feminismo. Un inicio controvertido pues su obra fue considerada escandalosa e incluso pornográfica por algunos movimientos católicos. Aun así, sus ideas sobre la emancipación de la mujer, el problema del papel en el hogar y de su faceta como madre como factores opresivos y como freno a su independencia se convirtieron en pilares de muchos grupos feministas contemporáneos y posteriores a ella.</a:t>
            </a:r>
          </a:p>
          <a:p>
            <a:pPr>
              <a:lnSpc>
                <a:spcPct val="110000"/>
              </a:lnSpc>
            </a:pPr>
            <a:r>
              <a:rPr lang="es-ES" dirty="0">
                <a:ea typeface="+mn-lt"/>
                <a:cs typeface="+mn-lt"/>
              </a:rPr>
              <a:t>Con algunas de aquellas feministas fundó la Liga de los Derechos de la Mujer para que sus ideas pudieran convertirse algún día en hechos.</a:t>
            </a:r>
            <a:endParaRPr lang="es-ES"/>
          </a:p>
        </p:txBody>
      </p:sp>
    </p:spTree>
    <p:extLst>
      <p:ext uri="{BB962C8B-B14F-4D97-AF65-F5344CB8AC3E}">
        <p14:creationId xmlns:p14="http://schemas.microsoft.com/office/powerpoint/2010/main" val="1273293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63DF27F-AF37-D126-437D-354205D8F207}"/>
              </a:ext>
            </a:extLst>
          </p:cNvPr>
          <p:cNvSpPr>
            <a:spLocks noGrp="1"/>
          </p:cNvSpPr>
          <p:nvPr>
            <p:ph type="title"/>
          </p:nvPr>
        </p:nvSpPr>
        <p:spPr>
          <a:xfrm>
            <a:off x="952500" y="757238"/>
            <a:ext cx="9514217" cy="1147762"/>
          </a:xfrm>
        </p:spPr>
        <p:txBody>
          <a:bodyPr>
            <a:normAutofit/>
          </a:bodyPr>
          <a:lstStyle/>
          <a:p>
            <a:r>
              <a:rPr lang="es-ES" dirty="0"/>
              <a:t>Hannah </a:t>
            </a:r>
            <a:r>
              <a:rPr lang="es-ES" dirty="0" err="1"/>
              <a:t>arendt</a:t>
            </a:r>
            <a:r>
              <a:rPr lang="es-ES" dirty="0"/>
              <a:t> (</a:t>
            </a:r>
            <a:r>
              <a:rPr lang="es-ES" b="0" dirty="0"/>
              <a:t>1906-1975)</a:t>
            </a:r>
            <a:endParaRPr lang="es-ES" dirty="0"/>
          </a:p>
          <a:p>
            <a:endParaRPr lang="es-ES" dirty="0"/>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1562" y="2227709"/>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7FD7EB-E688-22B5-7C55-CA9BA202EC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BBF9D36-B4B7-9BD7-9487-F8F6F0531E2A}"/>
              </a:ext>
            </a:extLst>
          </p:cNvPr>
          <p:cNvSpPr>
            <a:spLocks noGrp="1"/>
          </p:cNvSpPr>
          <p:nvPr>
            <p:ph idx="1"/>
          </p:nvPr>
        </p:nvSpPr>
        <p:spPr>
          <a:xfrm>
            <a:off x="952500" y="2547066"/>
            <a:ext cx="10659145" cy="3948402"/>
          </a:xfrm>
        </p:spPr>
        <p:txBody>
          <a:bodyPr vert="horz" lIns="91440" tIns="45720" rIns="91440" bIns="45720" rtlCol="0" anchor="t">
            <a:normAutofit/>
          </a:bodyPr>
          <a:lstStyle/>
          <a:p>
            <a:pPr>
              <a:lnSpc>
                <a:spcPct val="110000"/>
              </a:lnSpc>
            </a:pPr>
            <a:r>
              <a:rPr lang="es-ES" sz="2000" dirty="0">
                <a:ea typeface="+mn-lt"/>
                <a:cs typeface="+mn-lt"/>
              </a:rPr>
              <a:t>Hannah desarrolló desde bien pequeña unas dotes intelectuales extraordinarias (a los catorce años ya había leído a Kant) así como una tendencia al inconformismo y la indisciplina. Cuando aún no había acabado el instituto, fue expulsada del colegio. Tenía entonces diecisiete años y decidió marchar a Berlín donde estudió por su cuenta y se preparó para el examen de acceso a la universidad que hizo y aprobó de vuelta a </a:t>
            </a:r>
            <a:r>
              <a:rPr lang="es-ES" sz="2000" dirty="0" err="1">
                <a:ea typeface="+mn-lt"/>
                <a:cs typeface="+mn-lt"/>
              </a:rPr>
              <a:t>Könignberg</a:t>
            </a:r>
            <a:r>
              <a:rPr lang="es-ES" sz="2000" dirty="0">
                <a:ea typeface="+mn-lt"/>
                <a:cs typeface="+mn-lt"/>
              </a:rPr>
              <a:t>. En 1924 empezó sus estudios universitarios en Marburgo, donde inició una relación amorosa con uno de sus profesores, el filósofo Martin Heidegger, de treinta y cinco años y padre de familia.</a:t>
            </a:r>
          </a:p>
          <a:p>
            <a:pPr>
              <a:lnSpc>
                <a:spcPct val="110000"/>
              </a:lnSpc>
            </a:pPr>
            <a:r>
              <a:rPr lang="es-ES" sz="2000" dirty="0">
                <a:ea typeface="+mn-lt"/>
                <a:cs typeface="+mn-lt"/>
              </a:rPr>
              <a:t>A pesar de que Hannah Arendt no se consideró como una judía practicante, tuvo siempre claro que debía ayudar a los judíos. En 1932 su casa se había convertido en refugio de paso para judíos que huían de Alemania ante la amenaza del nazismo, labor por la que fue detenida un año después por la Gestapo. </a:t>
            </a:r>
            <a:endParaRPr lang="es-ES" sz="2000"/>
          </a:p>
        </p:txBody>
      </p:sp>
    </p:spTree>
    <p:extLst>
      <p:ext uri="{BB962C8B-B14F-4D97-AF65-F5344CB8AC3E}">
        <p14:creationId xmlns:p14="http://schemas.microsoft.com/office/powerpoint/2010/main" val="3850851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81023B7-FF54-9026-6D71-207545CFA507}"/>
              </a:ext>
            </a:extLst>
          </p:cNvPr>
          <p:cNvSpPr>
            <a:spLocks noGrp="1"/>
          </p:cNvSpPr>
          <p:nvPr>
            <p:ph type="title"/>
          </p:nvPr>
        </p:nvSpPr>
        <p:spPr>
          <a:xfrm>
            <a:off x="952500" y="5139614"/>
            <a:ext cx="8867641" cy="1099457"/>
          </a:xfrm>
        </p:spPr>
        <p:txBody>
          <a:bodyPr anchor="t">
            <a:normAutofit/>
          </a:bodyPr>
          <a:lstStyle/>
          <a:p>
            <a:r>
              <a:rPr lang="es-ES" dirty="0"/>
              <a:t>Los orígenes del totalitarismo</a:t>
            </a:r>
          </a:p>
        </p:txBody>
      </p:sp>
      <p:sp>
        <p:nvSpPr>
          <p:cNvPr id="3" name="Marcador de contenido 2">
            <a:extLst>
              <a:ext uri="{FF2B5EF4-FFF2-40B4-BE49-F238E27FC236}">
                <a16:creationId xmlns:a16="http://schemas.microsoft.com/office/drawing/2014/main" id="{CBC8C36B-0FCA-8761-583E-0203E3251528}"/>
              </a:ext>
            </a:extLst>
          </p:cNvPr>
          <p:cNvSpPr>
            <a:spLocks noGrp="1"/>
          </p:cNvSpPr>
          <p:nvPr>
            <p:ph idx="1"/>
          </p:nvPr>
        </p:nvSpPr>
        <p:spPr>
          <a:xfrm>
            <a:off x="555402" y="570963"/>
            <a:ext cx="10840254" cy="3807850"/>
          </a:xfrm>
        </p:spPr>
        <p:txBody>
          <a:bodyPr vert="horz" lIns="91440" tIns="45720" rIns="91440" bIns="45720" rtlCol="0" anchor="t">
            <a:normAutofit/>
          </a:bodyPr>
          <a:lstStyle/>
          <a:p>
            <a:pPr>
              <a:lnSpc>
                <a:spcPct val="110000"/>
              </a:lnSpc>
            </a:pPr>
            <a:r>
              <a:rPr lang="es-ES" sz="2000" dirty="0"/>
              <a:t>En 1951, instalada en EUA, publica </a:t>
            </a:r>
            <a:r>
              <a:rPr lang="es-ES" sz="2000" dirty="0">
                <a:ea typeface="+mn-lt"/>
                <a:cs typeface="+mn-lt"/>
              </a:rPr>
              <a:t>primer libro sobre filosofía política, en el que analiza el racismo, el imperialismo y el antisemitismo, igualando a nazis y estalinistas. Su análisis: que «ni el totalitarismo nazi ni el estalinista buscan un gobierno despótico sobre los hombres, sino un sistema en el que los hombres sean superfluos». Para Hannah, el origen de la decadencia de la sociedad de masas radica en la confusión entre la esfera privada (la vida social y económica) y la pública (la política). Según señala Arendt, «los movimientos totalitarios son organizaciones masivas de individuos atomizados y aislados». El hombre masa se caracteriza por su falta de relaciones sociales y su aislamiento; el fanatismo y la devoción al líder son formas de intentar huir de ese sentimiento de soledad. Defiende un valor esencial en el ser humano: la vida activa. Labor, trabajo y acción, no una vida contemplativa.</a:t>
            </a:r>
            <a:endParaRPr lang="es-ES" sz="2000" dirty="0"/>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8298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4B100E1-7544-8917-E22C-77AE9833CC7F}"/>
              </a:ext>
            </a:extLst>
          </p:cNvPr>
          <p:cNvSpPr>
            <a:spLocks noGrp="1"/>
          </p:cNvSpPr>
          <p:nvPr>
            <p:ph type="title"/>
          </p:nvPr>
        </p:nvSpPr>
        <p:spPr>
          <a:xfrm>
            <a:off x="952500" y="757238"/>
            <a:ext cx="9514217" cy="1147762"/>
          </a:xfrm>
        </p:spPr>
        <p:txBody>
          <a:bodyPr>
            <a:normAutofit/>
          </a:bodyPr>
          <a:lstStyle/>
          <a:p>
            <a:r>
              <a:rPr lang="es-ES" dirty="0"/>
              <a:t>El juicio de </a:t>
            </a:r>
            <a:r>
              <a:rPr lang="es-ES" dirty="0" err="1"/>
              <a:t>adolf</a:t>
            </a:r>
            <a:r>
              <a:rPr lang="es-ES" dirty="0"/>
              <a:t> </a:t>
            </a:r>
            <a:r>
              <a:rPr lang="es-ES" dirty="0" err="1"/>
              <a:t>eichmann</a:t>
            </a:r>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1562" y="2227709"/>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7FD7EB-E688-22B5-7C55-CA9BA202EC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E77E71E2-5E6D-2FAA-EBEB-DC21F87C96C4}"/>
              </a:ext>
            </a:extLst>
          </p:cNvPr>
          <p:cNvSpPr>
            <a:spLocks noGrp="1"/>
          </p:cNvSpPr>
          <p:nvPr>
            <p:ph idx="1"/>
          </p:nvPr>
        </p:nvSpPr>
        <p:spPr>
          <a:xfrm>
            <a:off x="651993" y="2386081"/>
            <a:ext cx="11163567" cy="4087922"/>
          </a:xfrm>
        </p:spPr>
        <p:txBody>
          <a:bodyPr vert="horz" lIns="91440" tIns="45720" rIns="91440" bIns="45720" rtlCol="0" anchor="t">
            <a:noAutofit/>
          </a:bodyPr>
          <a:lstStyle/>
          <a:p>
            <a:pPr>
              <a:lnSpc>
                <a:spcPct val="110000"/>
              </a:lnSpc>
            </a:pPr>
            <a:r>
              <a:rPr lang="es-ES" sz="1600" dirty="0"/>
              <a:t>Arendt </a:t>
            </a:r>
            <a:r>
              <a:rPr lang="es-ES" sz="1600" dirty="0" err="1"/>
              <a:t>siguio</a:t>
            </a:r>
            <a:r>
              <a:rPr lang="es-ES" sz="1600" dirty="0"/>
              <a:t> como periodista del </a:t>
            </a:r>
            <a:r>
              <a:rPr lang="es-ES" sz="1600" dirty="0" err="1"/>
              <a:t>The</a:t>
            </a:r>
            <a:r>
              <a:rPr lang="es-ES" sz="1600" dirty="0"/>
              <a:t> New </a:t>
            </a:r>
            <a:r>
              <a:rPr lang="es-ES" sz="1600" dirty="0" err="1"/>
              <a:t>Yorker</a:t>
            </a:r>
            <a:r>
              <a:rPr lang="es-ES" sz="1600" dirty="0"/>
              <a:t> el juicio que se hizo a Eichmann en Israel. En su libro "Eichmann en Jerusalén", Arendt establece el concepto de banalidad del mal,</a:t>
            </a:r>
            <a:r>
              <a:rPr lang="es-ES" sz="1600" b="1" dirty="0">
                <a:ea typeface="+mn-lt"/>
                <a:cs typeface="+mn-lt"/>
              </a:rPr>
              <a:t> que afirma que personas capaces de cometer grandes males o atrocidades pueden ser gente aparente y perfectamente «normal».</a:t>
            </a:r>
            <a:r>
              <a:rPr lang="es-ES" sz="1600" dirty="0">
                <a:ea typeface="+mn-lt"/>
                <a:cs typeface="+mn-lt"/>
              </a:rPr>
              <a:t> ¿No nos suena? ¿No nos parece un pensamiento muy vivo, cada vez que aparece un asesino, un maltratador, un violador en las noticias y oímos a sus vecinos diciendo eso de «es increíble, era una persona normal, ¡¿quién lo iba a decir?!». Pensemos, pues, en esas personas «normales» capaces de cometer actos atroces. Y, ya puestos, pensemos más. Pensemos en las personas que no se consideran culpables de forma individual de un mal colectivo, aunque hayan participado o formado parte de alguna manera en él, que piensan que sus actos son solo un insignificante grano de arena, que únicamente obedecen y ejecutan los planes trazados por «los de arriba». Pensemos en los que se ven a sí mismos como un mínimo eslabón sin poder de decisión y, por tanto, sin responsabilidad.</a:t>
            </a:r>
          </a:p>
          <a:p>
            <a:pPr>
              <a:lnSpc>
                <a:spcPct val="110000"/>
              </a:lnSpc>
            </a:pPr>
            <a:r>
              <a:rPr lang="es-ES" sz="1600" b="1" dirty="0">
                <a:ea typeface="+mn-lt"/>
                <a:cs typeface="+mn-lt"/>
              </a:rPr>
              <a:t>Arendt, de familia judía, no declaraba abiertamente que Eichmann odiaba a los judíos y quiso exterminarlos.</a:t>
            </a:r>
            <a:r>
              <a:rPr lang="es-ES" sz="1600" dirty="0">
                <a:ea typeface="+mn-lt"/>
                <a:cs typeface="+mn-lt"/>
              </a:rPr>
              <a:t> Dio una explicación mucho más racional y reflexionada sobre él. Y eso no fue entendido por muchos que criticaron duramente a Arendt. </a:t>
            </a:r>
            <a:r>
              <a:rPr lang="es-ES" sz="1600" b="1" dirty="0">
                <a:ea typeface="+mn-lt"/>
                <a:cs typeface="+mn-lt"/>
              </a:rPr>
              <a:t>Eichmann, relata Arendt, no respondía a los rasgos de un monstruo ni de alguien mentalmente enfermo.</a:t>
            </a:r>
            <a:r>
              <a:rPr lang="es-ES" sz="1600" dirty="0">
                <a:ea typeface="+mn-lt"/>
                <a:cs typeface="+mn-lt"/>
              </a:rPr>
              <a:t> Su motor no fueron la locura ni la maldad, sino funcionar dentro de un sistema establecido basado en el exterminio. Otros dicen qué y cómo y yo lo hago. Punto.</a:t>
            </a:r>
            <a:endParaRPr lang="es-ES" sz="1600" dirty="0"/>
          </a:p>
        </p:txBody>
      </p:sp>
    </p:spTree>
    <p:extLst>
      <p:ext uri="{BB962C8B-B14F-4D97-AF65-F5344CB8AC3E}">
        <p14:creationId xmlns:p14="http://schemas.microsoft.com/office/powerpoint/2010/main" val="4275254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BD15CE-65E5-94EB-A2E2-320DB7365393}"/>
              </a:ext>
            </a:extLst>
          </p:cNvPr>
          <p:cNvSpPr>
            <a:spLocks noGrp="1"/>
          </p:cNvSpPr>
          <p:nvPr>
            <p:ph type="title"/>
          </p:nvPr>
        </p:nvSpPr>
        <p:spPr/>
        <p:txBody>
          <a:bodyPr/>
          <a:lstStyle/>
          <a:p>
            <a:r>
              <a:rPr lang="es-ES" dirty="0">
                <a:ea typeface="+mj-lt"/>
                <a:cs typeface="+mj-lt"/>
              </a:rPr>
              <a:t>SIMONE WEIL(1909-1943)</a:t>
            </a:r>
            <a:br>
              <a:rPr lang="es-ES" dirty="0">
                <a:ea typeface="+mj-lt"/>
                <a:cs typeface="+mj-lt"/>
              </a:rPr>
            </a:br>
            <a:endParaRPr lang="es-ES" b="0">
              <a:ea typeface="+mj-lt"/>
              <a:cs typeface="+mj-lt"/>
            </a:endParaRPr>
          </a:p>
        </p:txBody>
      </p:sp>
      <p:sp>
        <p:nvSpPr>
          <p:cNvPr id="3" name="Marcador de contenido 2">
            <a:extLst>
              <a:ext uri="{FF2B5EF4-FFF2-40B4-BE49-F238E27FC236}">
                <a16:creationId xmlns:a16="http://schemas.microsoft.com/office/drawing/2014/main" id="{3BB26AFF-6A8D-5BAF-4147-120CC76113C9}"/>
              </a:ext>
            </a:extLst>
          </p:cNvPr>
          <p:cNvSpPr>
            <a:spLocks noGrp="1"/>
          </p:cNvSpPr>
          <p:nvPr>
            <p:ph idx="1"/>
          </p:nvPr>
        </p:nvSpPr>
        <p:spPr/>
        <p:txBody>
          <a:bodyPr vert="horz" lIns="91440" tIns="45720" rIns="91440" bIns="45720" rtlCol="0" anchor="t">
            <a:normAutofit fontScale="92500" lnSpcReduction="20000"/>
          </a:bodyPr>
          <a:lstStyle/>
          <a:p>
            <a:r>
              <a:rPr lang="es-ES" dirty="0">
                <a:ea typeface="+mn-lt"/>
                <a:cs typeface="+mn-lt"/>
              </a:rPr>
              <a:t>Su pensamiento se manifiesta en tres direcciones: una búsqueda de la verdad, que la lleva a estudiar Filosofía y a interesarse por todas las manifestaciones religiosas, una pureza natural que se asombra ante la belleza y una vulnerabilidad ante la desgracia de las clases más desprotegidas, que la llevó a trabajar como obrera junto a los trabajadores para tratar de entender sus angustias, luchando por mejorar sus vidas.</a:t>
            </a:r>
            <a:endParaRPr lang="es-ES" dirty="0"/>
          </a:p>
          <a:p>
            <a:r>
              <a:rPr lang="es-ES" dirty="0">
                <a:ea typeface="+mn-lt"/>
                <a:cs typeface="+mn-lt"/>
              </a:rPr>
              <a:t>Su rebelión contra la ignorancia y la injusticia del orden social imperante la hacían estar muy por encima de cuantos solo hablaban de teorías. Ningún intelectual de izquierdas, a cuyos líderes comenzó admirando, había intentado antes que ella comprender, ni menos experimentar, la vida cotidiana de los obreros, su tristeza, su desesperación, su cansancio y sus angustias vitales.</a:t>
            </a:r>
            <a:endParaRPr lang="es-ES" dirty="0"/>
          </a:p>
          <a:p>
            <a:r>
              <a:rPr lang="es-ES" dirty="0">
                <a:ea typeface="+mn-lt"/>
                <a:cs typeface="+mn-lt"/>
              </a:rPr>
              <a:t>Su vida fue una continua ofrenda de amor hacia los demás, un ejemplo de dación y sacrificio en el mejor sentido de esta palabra. Renunció a una forma de vivir cómoda para vivir con absoluta austeridad; pasó de ser una profesora universitaria de prestigio y brillante porvenir a trabajar como obrera en una fábrica en condiciones infrahumanas; y de ser una preciosa niña mimada perteneciente a la alta sociedad, a convertirse en una miliciana.</a:t>
            </a:r>
            <a:endParaRPr lang="es-ES" dirty="0"/>
          </a:p>
          <a:p>
            <a:endParaRPr lang="es-ES" dirty="0"/>
          </a:p>
        </p:txBody>
      </p:sp>
    </p:spTree>
    <p:extLst>
      <p:ext uri="{BB962C8B-B14F-4D97-AF65-F5344CB8AC3E}">
        <p14:creationId xmlns:p14="http://schemas.microsoft.com/office/powerpoint/2010/main" val="2750684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7FA554-B496-95A1-ADA9-F4407F805076}"/>
              </a:ext>
            </a:extLst>
          </p:cNvPr>
          <p:cNvSpPr>
            <a:spLocks noGrp="1"/>
          </p:cNvSpPr>
          <p:nvPr>
            <p:ph type="title"/>
          </p:nvPr>
        </p:nvSpPr>
        <p:spPr/>
        <p:txBody>
          <a:bodyPr/>
          <a:lstStyle/>
          <a:p>
            <a:r>
              <a:rPr lang="es-ES" dirty="0"/>
              <a:t>Anarquismo y crítica al marxismo</a:t>
            </a:r>
          </a:p>
        </p:txBody>
      </p:sp>
      <p:sp>
        <p:nvSpPr>
          <p:cNvPr id="3" name="Marcador de contenido 2">
            <a:extLst>
              <a:ext uri="{FF2B5EF4-FFF2-40B4-BE49-F238E27FC236}">
                <a16:creationId xmlns:a16="http://schemas.microsoft.com/office/drawing/2014/main" id="{805CBDD4-2EBE-FA44-2E42-82E546CD446F}"/>
              </a:ext>
            </a:extLst>
          </p:cNvPr>
          <p:cNvSpPr>
            <a:spLocks noGrp="1"/>
          </p:cNvSpPr>
          <p:nvPr>
            <p:ph idx="1"/>
          </p:nvPr>
        </p:nvSpPr>
        <p:spPr/>
        <p:txBody>
          <a:bodyPr vert="horz" lIns="91440" tIns="45720" rIns="91440" bIns="45720" rtlCol="0" anchor="t">
            <a:normAutofit fontScale="92500"/>
          </a:bodyPr>
          <a:lstStyle/>
          <a:p>
            <a:r>
              <a:rPr lang="es-ES" dirty="0">
                <a:ea typeface="+mn-lt"/>
                <a:cs typeface="+mn-lt"/>
              </a:rPr>
              <a:t>Desde bien temprano Simone Weil fue conocida como «la virgen roja», apodo puesto —algunos opinan que despectivamente— por su gran maestro del liceo Alain debido a su pensamiento político «radical». Ya en 1932, con solo 23 años, se unió a grupos anarcosindicalistas, participando además en huelgas contra la precariedad proletaria.  Formó parte de la columna Durruti, el grupo de milicianos anarquistas que batalló en la Guerra Civil Española para hacer frente a la sublevación militar ilegítima del general Franco. </a:t>
            </a:r>
          </a:p>
          <a:p>
            <a:r>
              <a:rPr lang="es-ES" dirty="0">
                <a:ea typeface="+mn-lt"/>
                <a:cs typeface="+mn-lt"/>
              </a:rPr>
              <a:t>A pesar de su presencia en huelgas, sindicatos y batallas, la posición de Simone Weil dentro del marxismo era del todo heterodoxa. En especial, marcaba distancias con las decisiones tomadas por Stalin y con la URSS en general. Aunque consiguiéramos acabar con el capitalismo, la opresión que recae sobre los trabajadores seguiría existiendo, ya que lo que debe cambiar es el modelo de producción, no solo la propiedad privada de sus medios. Además, el socialismo científico y el capitalismo no distan tanto en otro elemento: la fe ciega en el progreso infinito gracias a la ciencia y la técnica.</a:t>
            </a:r>
            <a:endParaRPr lang="es-ES" dirty="0"/>
          </a:p>
        </p:txBody>
      </p:sp>
    </p:spTree>
    <p:extLst>
      <p:ext uri="{BB962C8B-B14F-4D97-AF65-F5344CB8AC3E}">
        <p14:creationId xmlns:p14="http://schemas.microsoft.com/office/powerpoint/2010/main" val="4234249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AD0C187-3AFD-0C5E-AE37-8EFD092017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5FE768F-E5EB-4512-8C74-A7BBF77F0B45}"/>
              </a:ext>
            </a:extLst>
          </p:cNvPr>
          <p:cNvSpPr>
            <a:spLocks noGrp="1"/>
          </p:cNvSpPr>
          <p:nvPr>
            <p:ph type="title"/>
          </p:nvPr>
        </p:nvSpPr>
        <p:spPr>
          <a:xfrm>
            <a:off x="1153236" y="1524000"/>
            <a:ext cx="3603009" cy="3810000"/>
          </a:xfrm>
        </p:spPr>
        <p:txBody>
          <a:bodyPr anchor="ctr">
            <a:normAutofit/>
          </a:bodyPr>
          <a:lstStyle/>
          <a:p>
            <a:pPr algn="r"/>
            <a:r>
              <a:rPr lang="es-ES" dirty="0"/>
              <a:t>María zambrano (1904-1991)</a:t>
            </a:r>
            <a:endParaRPr lang="es-ES"/>
          </a:p>
        </p:txBody>
      </p:sp>
      <p:sp>
        <p:nvSpPr>
          <p:cNvPr id="3" name="Marcador de contenido 2">
            <a:extLst>
              <a:ext uri="{FF2B5EF4-FFF2-40B4-BE49-F238E27FC236}">
                <a16:creationId xmlns:a16="http://schemas.microsoft.com/office/drawing/2014/main" id="{08820FC5-0105-BACB-E459-CCE158C77841}"/>
              </a:ext>
            </a:extLst>
          </p:cNvPr>
          <p:cNvSpPr>
            <a:spLocks noGrp="1"/>
          </p:cNvSpPr>
          <p:nvPr>
            <p:ph idx="1"/>
          </p:nvPr>
        </p:nvSpPr>
        <p:spPr>
          <a:xfrm>
            <a:off x="4829578" y="289775"/>
            <a:ext cx="6911661" cy="6389681"/>
          </a:xfrm>
        </p:spPr>
        <p:txBody>
          <a:bodyPr vert="horz" lIns="91440" tIns="45720" rIns="91440" bIns="45720" rtlCol="0" anchor="ctr">
            <a:normAutofit/>
          </a:bodyPr>
          <a:lstStyle/>
          <a:p>
            <a:pPr>
              <a:lnSpc>
                <a:spcPct val="110000"/>
              </a:lnSpc>
            </a:pPr>
            <a:r>
              <a:rPr lang="es-ES" b="1" dirty="0">
                <a:ea typeface="+mn-lt"/>
                <a:cs typeface="+mn-lt"/>
              </a:rPr>
              <a:t>Para esta autora poetas y filósofos son casi gemelos, si es que no son la misma cosa.</a:t>
            </a:r>
            <a:r>
              <a:rPr lang="es-ES" dirty="0">
                <a:ea typeface="+mn-lt"/>
                <a:cs typeface="+mn-lt"/>
              </a:rPr>
              <a:t> Zambrano reivindica el poder cognoscitivo de la metáfora como herramienta original mediante la que nos es permitido percibir el complicado entramado de relaciones presentes en la realidad. La metáfora, rica en sentido y extraña a la abstracción, se opone al hieratismo y sequedad del mero concepto. Lejos de excluir o dejar a un lado el </a:t>
            </a:r>
            <a:r>
              <a:rPr lang="es-ES" i="1" dirty="0">
                <a:ea typeface="+mn-lt"/>
                <a:cs typeface="+mn-lt"/>
              </a:rPr>
              <a:t>logos</a:t>
            </a:r>
            <a:r>
              <a:rPr lang="es-ES" dirty="0">
                <a:ea typeface="+mn-lt"/>
                <a:cs typeface="+mn-lt"/>
              </a:rPr>
              <a:t> del que el concepto se halla repleto, Zambrano logra situar en nuestra potencia imaginativa o creativa, el origen del pensamiento: en última instancia, cualquier discurso racional se encuentra colmado de una interpretación previa de la realidad, interpretación que es siempre simbólica, sentimental.</a:t>
            </a:r>
            <a:endParaRPr lang="es-ES" dirty="0"/>
          </a:p>
          <a:p>
            <a:pPr>
              <a:lnSpc>
                <a:spcPct val="110000"/>
              </a:lnSpc>
            </a:pPr>
            <a:r>
              <a:rPr lang="es-ES" dirty="0">
                <a:ea typeface="+mn-lt"/>
                <a:cs typeface="+mn-lt"/>
              </a:rPr>
              <a:t> En </a:t>
            </a:r>
            <a:r>
              <a:rPr lang="es-ES" i="1" dirty="0">
                <a:ea typeface="+mn-lt"/>
                <a:cs typeface="+mn-lt"/>
              </a:rPr>
              <a:t>Para una historia de la Piedad</a:t>
            </a:r>
            <a:r>
              <a:rPr lang="es-ES" dirty="0">
                <a:ea typeface="+mn-lt"/>
                <a:cs typeface="+mn-lt"/>
              </a:rPr>
              <a:t> escribía: «El sentir, pues, nos constituye más que ninguna otra de las funciones psíquicas, diríase que las demás las tenemos, mientras que el sentir lo somos». La pensadora malagueña lleva a cabo toda una defensa del </a:t>
            </a:r>
            <a:r>
              <a:rPr lang="es-ES" i="1" dirty="0">
                <a:ea typeface="+mn-lt"/>
                <a:cs typeface="+mn-lt"/>
              </a:rPr>
              <a:t>pathos</a:t>
            </a:r>
            <a:r>
              <a:rPr lang="es-ES" dirty="0">
                <a:ea typeface="+mn-lt"/>
                <a:cs typeface="+mn-lt"/>
              </a:rPr>
              <a:t>, del orden </a:t>
            </a:r>
            <a:r>
              <a:rPr lang="es-ES" dirty="0" err="1">
                <a:ea typeface="+mn-lt"/>
                <a:cs typeface="+mn-lt"/>
              </a:rPr>
              <a:t>pático</a:t>
            </a:r>
            <a:r>
              <a:rPr lang="es-ES" dirty="0">
                <a:ea typeface="+mn-lt"/>
                <a:cs typeface="+mn-lt"/>
              </a:rPr>
              <a:t> (siempre previo al meramente teórico) como una puerta de acceso privilegiada a la realidad y al sí mismo. Sentirse siendo, sentir el acto de ser, supone la primera forma de autoconciencia y de descubrimiento de uno mismo.</a:t>
            </a:r>
            <a:endParaRPr lang="es-ES" dirty="0"/>
          </a:p>
        </p:txBody>
      </p:sp>
    </p:spTree>
    <p:extLst>
      <p:ext uri="{BB962C8B-B14F-4D97-AF65-F5344CB8AC3E}">
        <p14:creationId xmlns:p14="http://schemas.microsoft.com/office/powerpoint/2010/main" val="43199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602062CE-3950-DE4E-6C72-E12F0D6ACED9}"/>
              </a:ext>
            </a:extLst>
          </p:cNvPr>
          <p:cNvSpPr>
            <a:spLocks noGrp="1"/>
          </p:cNvSpPr>
          <p:nvPr>
            <p:ph type="title"/>
          </p:nvPr>
        </p:nvSpPr>
        <p:spPr>
          <a:xfrm>
            <a:off x="7305543" y="2286000"/>
            <a:ext cx="3676918" cy="2286000"/>
          </a:xfrm>
        </p:spPr>
        <p:txBody>
          <a:bodyPr anchor="ctr">
            <a:normAutofit/>
          </a:bodyPr>
          <a:lstStyle/>
          <a:p>
            <a:pPr algn="ctr"/>
            <a:r>
              <a:rPr lang="es-ES">
                <a:solidFill>
                  <a:srgbClr val="000000"/>
                </a:solidFill>
              </a:rPr>
              <a:t>DIOtima de mantinea</a:t>
            </a:r>
          </a:p>
        </p:txBody>
      </p:sp>
      <p:sp>
        <p:nvSpPr>
          <p:cNvPr id="3" name="Marcador de contenido 2">
            <a:extLst>
              <a:ext uri="{FF2B5EF4-FFF2-40B4-BE49-F238E27FC236}">
                <a16:creationId xmlns:a16="http://schemas.microsoft.com/office/drawing/2014/main" id="{99D49450-171B-3A2C-A269-10E8116B7E83}"/>
              </a:ext>
            </a:extLst>
          </p:cNvPr>
          <p:cNvSpPr>
            <a:spLocks noGrp="1"/>
          </p:cNvSpPr>
          <p:nvPr>
            <p:ph idx="1"/>
          </p:nvPr>
        </p:nvSpPr>
        <p:spPr>
          <a:xfrm>
            <a:off x="1320085" y="762000"/>
            <a:ext cx="4446931" cy="5334000"/>
          </a:xfrm>
        </p:spPr>
        <p:txBody>
          <a:bodyPr vert="horz" lIns="91440" tIns="45720" rIns="91440" bIns="45720" rtlCol="0" anchor="ctr">
            <a:normAutofit/>
          </a:bodyPr>
          <a:lstStyle/>
          <a:p>
            <a:r>
              <a:rPr lang="es-ES">
                <a:ea typeface="+mn-lt"/>
                <a:cs typeface="+mn-lt"/>
              </a:rPr>
              <a:t>Fue una sacerdotisa que al parecer vivió en torno al siglo V a.C. Su figura se menciona en </a:t>
            </a:r>
            <a:r>
              <a:rPr lang="es-ES" i="1">
                <a:ea typeface="+mn-lt"/>
                <a:cs typeface="+mn-lt"/>
              </a:rPr>
              <a:t>El Banquete</a:t>
            </a:r>
            <a:r>
              <a:rPr lang="es-ES">
                <a:ea typeface="+mn-lt"/>
                <a:cs typeface="+mn-lt"/>
              </a:rPr>
              <a:t> de Platón como </a:t>
            </a:r>
            <a:r>
              <a:rPr lang="es-ES" b="1">
                <a:ea typeface="+mn-lt"/>
                <a:cs typeface="+mn-lt"/>
              </a:rPr>
              <a:t>maestra de Sócrates</a:t>
            </a:r>
            <a:r>
              <a:rPr lang="es-ES">
                <a:ea typeface="+mn-lt"/>
                <a:cs typeface="+mn-lt"/>
              </a:rPr>
              <a:t>; según indica el filósofo, cuando Sócrates elogia el amor, explica que repetirá lo que tiempo atrás le enseñó </a:t>
            </a:r>
            <a:r>
              <a:rPr lang="es-ES" err="1">
                <a:ea typeface="+mn-lt"/>
                <a:cs typeface="+mn-lt"/>
              </a:rPr>
              <a:t>Diotima</a:t>
            </a:r>
            <a:r>
              <a:rPr lang="es-ES">
                <a:ea typeface="+mn-lt"/>
                <a:cs typeface="+mn-lt"/>
              </a:rPr>
              <a:t> sobre este enigma humano. Por este motivo, se considera que </a:t>
            </a:r>
            <a:r>
              <a:rPr lang="es-ES" b="1">
                <a:ea typeface="+mn-lt"/>
                <a:cs typeface="+mn-lt"/>
              </a:rPr>
              <a:t>sus ideas pudieron dar origen a los conceptos relacionados con el amor platónico</a:t>
            </a:r>
            <a:r>
              <a:rPr lang="es-ES">
                <a:ea typeface="+mn-lt"/>
                <a:cs typeface="+mn-lt"/>
              </a:rPr>
              <a:t>. Esta filósofa distingue entre dos tipos de amor:</a:t>
            </a:r>
            <a:r>
              <a:rPr lang="es-ES" b="1">
                <a:ea typeface="+mn-lt"/>
                <a:cs typeface="+mn-lt"/>
              </a:rPr>
              <a:t> el físico y el espiritual</a:t>
            </a:r>
            <a:r>
              <a:rPr lang="es-ES">
                <a:ea typeface="+mn-lt"/>
                <a:cs typeface="+mn-lt"/>
              </a:rPr>
              <a:t>. El primero busca la inmortalidad a través de la procreación y el segundo a través de las ideas. </a:t>
            </a:r>
            <a:endParaRPr lang="es-ES"/>
          </a:p>
        </p:txBody>
      </p:sp>
    </p:spTree>
    <p:extLst>
      <p:ext uri="{BB962C8B-B14F-4D97-AF65-F5344CB8AC3E}">
        <p14:creationId xmlns:p14="http://schemas.microsoft.com/office/powerpoint/2010/main" val="22564587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EA3B99A6-52B7-C942-A4B8-B9102474BCD1}"/>
              </a:ext>
            </a:extLst>
          </p:cNvPr>
          <p:cNvSpPr>
            <a:spLocks noGrp="1"/>
          </p:cNvSpPr>
          <p:nvPr>
            <p:ph type="title"/>
          </p:nvPr>
        </p:nvSpPr>
        <p:spPr>
          <a:xfrm>
            <a:off x="7305543" y="2286000"/>
            <a:ext cx="3676918" cy="2286000"/>
          </a:xfrm>
        </p:spPr>
        <p:txBody>
          <a:bodyPr anchor="ctr">
            <a:normAutofit/>
          </a:bodyPr>
          <a:lstStyle/>
          <a:p>
            <a:pPr algn="ctr"/>
            <a:r>
              <a:rPr lang="es-ES">
                <a:solidFill>
                  <a:srgbClr val="000000"/>
                </a:solidFill>
              </a:rPr>
              <a:t>La razón poética</a:t>
            </a:r>
          </a:p>
        </p:txBody>
      </p:sp>
      <p:sp>
        <p:nvSpPr>
          <p:cNvPr id="3" name="Marcador de contenido 2">
            <a:extLst>
              <a:ext uri="{FF2B5EF4-FFF2-40B4-BE49-F238E27FC236}">
                <a16:creationId xmlns:a16="http://schemas.microsoft.com/office/drawing/2014/main" id="{39D47B6D-4AAC-BAED-DD00-EDD88B93B9D4}"/>
              </a:ext>
            </a:extLst>
          </p:cNvPr>
          <p:cNvSpPr>
            <a:spLocks noGrp="1"/>
          </p:cNvSpPr>
          <p:nvPr>
            <p:ph idx="1"/>
          </p:nvPr>
        </p:nvSpPr>
        <p:spPr>
          <a:xfrm>
            <a:off x="225381" y="257578"/>
            <a:ext cx="6786592" cy="6428702"/>
          </a:xfrm>
        </p:spPr>
        <p:txBody>
          <a:bodyPr vert="horz" lIns="91440" tIns="45720" rIns="91440" bIns="45720" rtlCol="0" anchor="ctr">
            <a:noAutofit/>
          </a:bodyPr>
          <a:lstStyle/>
          <a:p>
            <a:pPr>
              <a:lnSpc>
                <a:spcPct val="110000"/>
              </a:lnSpc>
            </a:pPr>
            <a:r>
              <a:rPr lang="es-ES" dirty="0">
                <a:ea typeface="+mn-lt"/>
                <a:cs typeface="+mn-lt"/>
              </a:rPr>
              <a:t>Zambrano ve en la razón imperante de Occidente una razón instrumental que disminuye las posibilidades de la humanidad.  La razón ha acabado por aplastar la originaria apertura del hombre, imposibilitando la </a:t>
            </a:r>
            <a:r>
              <a:rPr lang="es-ES" dirty="0" err="1">
                <a:ea typeface="+mn-lt"/>
                <a:cs typeface="+mn-lt"/>
              </a:rPr>
              <a:t>autocreación</a:t>
            </a:r>
            <a:r>
              <a:rPr lang="es-ES" dirty="0">
                <a:ea typeface="+mn-lt"/>
                <a:cs typeface="+mn-lt"/>
              </a:rPr>
              <a:t> de uno mismo. La razón instrumental es una razón pobre, mecánica, que dibuja una realidad homogénea, sin salientes, rechazando toda valoración topográfica.</a:t>
            </a:r>
            <a:endParaRPr lang="es-ES" dirty="0"/>
          </a:p>
          <a:p>
            <a:pPr>
              <a:lnSpc>
                <a:spcPct val="110000"/>
              </a:lnSpc>
            </a:pPr>
            <a:r>
              <a:rPr lang="es-ES" b="1" dirty="0">
                <a:ea typeface="+mn-lt"/>
                <a:cs typeface="+mn-lt"/>
              </a:rPr>
              <a:t>La clave para comprender la razón poética es entenderla como una razón que no se opone a los sentimientos.</a:t>
            </a:r>
            <a:r>
              <a:rPr lang="es-ES" dirty="0">
                <a:ea typeface="+mn-lt"/>
                <a:cs typeface="+mn-lt"/>
              </a:rPr>
              <a:t> Es una razón que establece relaciones con su otro: con el amor, con lo irracional, con las pasiones, etc. Una razón que conecta al hombre con lo real ante su profundo estado de desarraigo y exilio vital. Una razón activa, no pasiva o contemplativa, que hace, emancipa y libera al ser humano que la ejerce. </a:t>
            </a:r>
            <a:endParaRPr lang="es-ES" dirty="0"/>
          </a:p>
          <a:p>
            <a:pPr>
              <a:lnSpc>
                <a:spcPct val="110000"/>
              </a:lnSpc>
            </a:pPr>
            <a:r>
              <a:rPr lang="es-ES" dirty="0">
                <a:ea typeface="+mn-lt"/>
                <a:cs typeface="+mn-lt"/>
              </a:rPr>
              <a:t>Bajo este nuevo paradigma, la razón rompe sus cadenas demostrativas, sus enredos argumentales, sus frías deducciones, su visión de la verdad como adecuación del objeto a la realidad, su necesidad obsesiva de silogismos lógicos… La razón poética, en cambio, anda por imágenes y se eleva sobre metáforas entendiendo la verdad como un mostrar, como un desvelamiento.</a:t>
            </a:r>
            <a:endParaRPr lang="es-ES" dirty="0"/>
          </a:p>
        </p:txBody>
      </p:sp>
    </p:spTree>
    <p:extLst>
      <p:ext uri="{BB962C8B-B14F-4D97-AF65-F5344CB8AC3E}">
        <p14:creationId xmlns:p14="http://schemas.microsoft.com/office/powerpoint/2010/main" val="1319268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8B38D4-9D92-4608-A16B-260E8CC21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14664A9-8889-286E-157E-801410E2C556}"/>
              </a:ext>
            </a:extLst>
          </p:cNvPr>
          <p:cNvSpPr>
            <a:spLocks noGrp="1"/>
          </p:cNvSpPr>
          <p:nvPr>
            <p:ph type="title"/>
          </p:nvPr>
        </p:nvSpPr>
        <p:spPr>
          <a:xfrm>
            <a:off x="1524000" y="762001"/>
            <a:ext cx="9144000" cy="869092"/>
          </a:xfrm>
        </p:spPr>
        <p:txBody>
          <a:bodyPr>
            <a:normAutofit/>
          </a:bodyPr>
          <a:lstStyle/>
          <a:p>
            <a:pPr algn="ctr"/>
            <a:r>
              <a:rPr lang="es-ES" dirty="0"/>
              <a:t>Judith </a:t>
            </a:r>
            <a:r>
              <a:rPr lang="es-ES" dirty="0" err="1"/>
              <a:t>butler</a:t>
            </a:r>
            <a:endParaRPr lang="es-ES" err="1"/>
          </a:p>
        </p:txBody>
      </p:sp>
      <p:sp>
        <p:nvSpPr>
          <p:cNvPr id="11" name="Rectangle 10">
            <a:extLst>
              <a:ext uri="{FF2B5EF4-FFF2-40B4-BE49-F238E27FC236}">
                <a16:creationId xmlns:a16="http://schemas.microsoft.com/office/drawing/2014/main" id="{0B25D2F4-7A0E-ACA7-3A97-AEE028D25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37234"/>
            <a:ext cx="12192000" cy="312031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3EEE3ABA-8A3F-59D4-979F-A9255AA6D67E}"/>
              </a:ext>
            </a:extLst>
          </p:cNvPr>
          <p:cNvGraphicFramePr>
            <a:graphicFrameLocks noGrp="1"/>
          </p:cNvGraphicFramePr>
          <p:nvPr>
            <p:ph idx="1"/>
            <p:extLst>
              <p:ext uri="{D42A27DB-BD31-4B8C-83A1-F6EECF244321}">
                <p14:modId xmlns:p14="http://schemas.microsoft.com/office/powerpoint/2010/main" val="1938671849"/>
              </p:ext>
            </p:extLst>
          </p:nvPr>
        </p:nvGraphicFramePr>
        <p:xfrm>
          <a:off x="340754" y="1888672"/>
          <a:ext cx="11650013" cy="4733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7461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C8B38D4-9D92-4608-A16B-260E8CC21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F48A10C-2CBD-9300-9491-EE4E1CF6D47B}"/>
              </a:ext>
            </a:extLst>
          </p:cNvPr>
          <p:cNvSpPr>
            <a:spLocks noGrp="1"/>
          </p:cNvSpPr>
          <p:nvPr>
            <p:ph type="title"/>
          </p:nvPr>
        </p:nvSpPr>
        <p:spPr>
          <a:xfrm>
            <a:off x="1524000" y="762001"/>
            <a:ext cx="9144000" cy="869092"/>
          </a:xfrm>
        </p:spPr>
        <p:txBody>
          <a:bodyPr>
            <a:normAutofit/>
          </a:bodyPr>
          <a:lstStyle/>
          <a:p>
            <a:pPr algn="ctr"/>
            <a:r>
              <a:rPr lang="es-ES" dirty="0"/>
              <a:t>Un mundo mejor</a:t>
            </a:r>
            <a:endParaRPr lang="es-ES"/>
          </a:p>
        </p:txBody>
      </p:sp>
      <p:sp>
        <p:nvSpPr>
          <p:cNvPr id="20" name="Rectangle 19">
            <a:extLst>
              <a:ext uri="{FF2B5EF4-FFF2-40B4-BE49-F238E27FC236}">
                <a16:creationId xmlns:a16="http://schemas.microsoft.com/office/drawing/2014/main" id="{0B25D2F4-7A0E-ACA7-3A97-AEE028D25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37234"/>
            <a:ext cx="12192000" cy="312031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Marcador de contenido 2">
            <a:extLst>
              <a:ext uri="{FF2B5EF4-FFF2-40B4-BE49-F238E27FC236}">
                <a16:creationId xmlns:a16="http://schemas.microsoft.com/office/drawing/2014/main" id="{9F61E37B-B895-27D3-E638-2105BA4546F9}"/>
              </a:ext>
            </a:extLst>
          </p:cNvPr>
          <p:cNvGraphicFramePr>
            <a:graphicFrameLocks noGrp="1"/>
          </p:cNvGraphicFramePr>
          <p:nvPr>
            <p:ph idx="1"/>
            <p:extLst>
              <p:ext uri="{D42A27DB-BD31-4B8C-83A1-F6EECF244321}">
                <p14:modId xmlns:p14="http://schemas.microsoft.com/office/powerpoint/2010/main" val="2203134497"/>
              </p:ext>
            </p:extLst>
          </p:nvPr>
        </p:nvGraphicFramePr>
        <p:xfrm>
          <a:off x="394416" y="1566700"/>
          <a:ext cx="11499760" cy="5022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76882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11FCBB-7F4E-E2E6-6609-2FFBE4C3AAD0}"/>
              </a:ext>
            </a:extLst>
          </p:cNvPr>
          <p:cNvSpPr>
            <a:spLocks noGrp="1"/>
          </p:cNvSpPr>
          <p:nvPr>
            <p:ph type="title"/>
          </p:nvPr>
        </p:nvSpPr>
        <p:spPr/>
        <p:txBody>
          <a:bodyPr/>
          <a:lstStyle/>
          <a:p>
            <a:r>
              <a:rPr lang="es-ES" dirty="0"/>
              <a:t>Documentos audiovisuales</a:t>
            </a:r>
          </a:p>
        </p:txBody>
      </p:sp>
      <p:sp>
        <p:nvSpPr>
          <p:cNvPr id="3" name="Marcador de contenido 2">
            <a:extLst>
              <a:ext uri="{FF2B5EF4-FFF2-40B4-BE49-F238E27FC236}">
                <a16:creationId xmlns:a16="http://schemas.microsoft.com/office/drawing/2014/main" id="{61465157-40A2-6488-D278-B99F52C70E22}"/>
              </a:ext>
            </a:extLst>
          </p:cNvPr>
          <p:cNvSpPr>
            <a:spLocks noGrp="1"/>
          </p:cNvSpPr>
          <p:nvPr>
            <p:ph sz="half" idx="1"/>
          </p:nvPr>
        </p:nvSpPr>
        <p:spPr/>
        <p:txBody>
          <a:bodyPr vert="horz" lIns="91440" tIns="45720" rIns="91440" bIns="45720" rtlCol="0" anchor="t">
            <a:normAutofit fontScale="92500"/>
          </a:bodyPr>
          <a:lstStyle/>
          <a:p>
            <a:r>
              <a:rPr lang="es-ES" dirty="0">
                <a:hlinkClick r:id="rId2"/>
              </a:rPr>
              <a:t>https://www.ondacero.es/programas/la-rosa-de-los-vientos/audios-podcast/mujeres-con-historia/mujeres-historia-mujeres-filosofas-antiguedad_2021112961a4c5165db1d600010b7f2c.html#amp_tf=De%20%251%24s&amp;aoh=16732991167864&amp;referrer=https%3A%2F%2Fwww.google.com&amp;ampshare=https%3A%2F%2Fwww.ondacero.es%2Fprogramas%2Fla-rosa-de-los-vientos%2Faudios-podcast%2Fmujeres-con-historia%2Fmujeres-historia-mujeres-filosofas-antiguedad_2021112961a4c5165db1d600010b7f2c.html</a:t>
            </a:r>
            <a:endParaRPr lang="es-ES"/>
          </a:p>
        </p:txBody>
      </p:sp>
      <p:sp>
        <p:nvSpPr>
          <p:cNvPr id="4" name="Marcador de contenido 3">
            <a:extLst>
              <a:ext uri="{FF2B5EF4-FFF2-40B4-BE49-F238E27FC236}">
                <a16:creationId xmlns:a16="http://schemas.microsoft.com/office/drawing/2014/main" id="{FB906E7A-0BA3-2F0B-B9FA-B6B0CA7A2347}"/>
              </a:ext>
            </a:extLst>
          </p:cNvPr>
          <p:cNvSpPr>
            <a:spLocks noGrp="1"/>
          </p:cNvSpPr>
          <p:nvPr>
            <p:ph sz="half" idx="2"/>
          </p:nvPr>
        </p:nvSpPr>
        <p:spPr/>
        <p:txBody>
          <a:bodyPr vert="horz" lIns="91440" tIns="45720" rIns="91440" bIns="45720" rtlCol="0" anchor="t">
            <a:normAutofit fontScale="92500"/>
          </a:bodyPr>
          <a:lstStyle/>
          <a:p>
            <a:r>
              <a:rPr lang="es-ES" dirty="0">
                <a:hlinkClick r:id="rId3"/>
              </a:rPr>
              <a:t>Filósofas en la antigüedad</a:t>
            </a:r>
          </a:p>
          <a:p>
            <a:r>
              <a:rPr lang="es-ES" dirty="0">
                <a:hlinkClick r:id="rId4"/>
              </a:rPr>
              <a:t>Filósofas medievales y renacentistas</a:t>
            </a:r>
          </a:p>
          <a:p>
            <a:r>
              <a:rPr lang="es-ES" dirty="0">
                <a:hlinkClick r:id="rId5"/>
              </a:rPr>
              <a:t>Filósofas modernas</a:t>
            </a:r>
            <a:endParaRPr lang="es-ES" dirty="0"/>
          </a:p>
          <a:p>
            <a:r>
              <a:rPr lang="es-ES" dirty="0">
                <a:hlinkClick r:id="rId6"/>
              </a:rPr>
              <a:t>Filósofas contemporáneas</a:t>
            </a:r>
          </a:p>
          <a:p>
            <a:r>
              <a:rPr lang="es-ES" dirty="0">
                <a:hlinkClick r:id="rId7"/>
              </a:rPr>
              <a:t>Podcast mujeres filósofas</a:t>
            </a:r>
            <a:endParaRPr lang="es-ES" dirty="0"/>
          </a:p>
        </p:txBody>
      </p:sp>
    </p:spTree>
    <p:extLst>
      <p:ext uri="{BB962C8B-B14F-4D97-AF65-F5344CB8AC3E}">
        <p14:creationId xmlns:p14="http://schemas.microsoft.com/office/powerpoint/2010/main" val="331423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3727E0-6994-BF8A-53D9-83BF8A5BA39A}"/>
              </a:ext>
            </a:extLst>
          </p:cNvPr>
          <p:cNvSpPr>
            <a:spLocks noGrp="1"/>
          </p:cNvSpPr>
          <p:nvPr>
            <p:ph type="title"/>
          </p:nvPr>
        </p:nvSpPr>
        <p:spPr/>
        <p:txBody>
          <a:bodyPr/>
          <a:lstStyle/>
          <a:p>
            <a:r>
              <a:rPr lang="es-ES" dirty="0"/>
              <a:t>webgrafía</a:t>
            </a:r>
          </a:p>
        </p:txBody>
      </p:sp>
      <p:sp>
        <p:nvSpPr>
          <p:cNvPr id="3" name="Marcador de contenido 2">
            <a:extLst>
              <a:ext uri="{FF2B5EF4-FFF2-40B4-BE49-F238E27FC236}">
                <a16:creationId xmlns:a16="http://schemas.microsoft.com/office/drawing/2014/main" id="{BDE74B79-38E6-A671-15FF-AF0CD1FB0139}"/>
              </a:ext>
            </a:extLst>
          </p:cNvPr>
          <p:cNvSpPr>
            <a:spLocks noGrp="1"/>
          </p:cNvSpPr>
          <p:nvPr>
            <p:ph idx="1"/>
          </p:nvPr>
        </p:nvSpPr>
        <p:spPr>
          <a:xfrm>
            <a:off x="630529" y="1899631"/>
            <a:ext cx="11177787" cy="4749556"/>
          </a:xfrm>
        </p:spPr>
        <p:txBody>
          <a:bodyPr vert="horz" lIns="91440" tIns="45720" rIns="91440" bIns="45720" rtlCol="0" anchor="t">
            <a:normAutofit fontScale="92500" lnSpcReduction="10000"/>
          </a:bodyPr>
          <a:lstStyle/>
          <a:p>
            <a:r>
              <a:rPr lang="es-ES" dirty="0">
                <a:hlinkClick r:id="rId2"/>
              </a:rPr>
              <a:t>https://mujeresconciencia.com/2018/06/15/abecedario-de-filosofas/</a:t>
            </a:r>
          </a:p>
          <a:p>
            <a:r>
              <a:rPr lang="es-ES" dirty="0">
                <a:hlinkClick r:id="rId3"/>
              </a:rPr>
              <a:t>https://www.educaciontrespuntocero.com/recursos/mujeres-filosofas-estudiar-aula/</a:t>
            </a:r>
          </a:p>
          <a:p>
            <a:r>
              <a:rPr lang="es-ES" dirty="0">
                <a:hlinkClick r:id="rId4"/>
              </a:rPr>
              <a:t>https://filco.es/las-mujeres-la-filosofia-parte-2/</a:t>
            </a:r>
          </a:p>
          <a:p>
            <a:r>
              <a:rPr lang="es-ES" dirty="0">
                <a:hlinkClick r:id="rId5"/>
              </a:rPr>
              <a:t>https://aulafilm.com/recursos/72#recursos-films</a:t>
            </a:r>
          </a:p>
          <a:p>
            <a:r>
              <a:rPr lang="es-ES" dirty="0">
                <a:hlinkClick r:id="rId6"/>
              </a:rPr>
              <a:t>https://www.ondacero.es/programas/la-rosa-de-los-vientos/audios-podcast/mujeres-con-historia/mujeres-historia-mujeres-filosofas-antiguedad_2021112961a4c5165db1d600010b7f2c.html#amp_tf=De%20%251%24s&amp;aoh=16732991167864&amp;referrer=https%3A%2F%2Fwww.google.com&amp;ampshare=https%3A%2F%2Fwww.ondacero.es%2Fprogramas%2Fla-rosa-de-los-vientos%2Faudios-podcast%2Fmujeres-con-historia%2Fmujeres-historia-mujeres-filosofas-antiguedad_2021112961a4c5165db1d600010b7f2c.html</a:t>
            </a:r>
          </a:p>
          <a:p>
            <a:r>
              <a:rPr lang="es-ES" dirty="0">
                <a:hlinkClick r:id="rId7"/>
              </a:rPr>
              <a:t>https://www.mujeresenlahistoria.com/</a:t>
            </a:r>
          </a:p>
          <a:p>
            <a:r>
              <a:rPr lang="es-ES" dirty="0">
                <a:hlinkClick r:id="rId8"/>
              </a:rPr>
              <a:t>chrome-extension://efaidnbmnnnibpcajpcglclefindmkaj/https://kolectivoporoto.cl/wp-content/uploads/2015/11/Martino-Bruzzese-Las-Fil%C3%B3sofas.pdf</a:t>
            </a:r>
            <a:endParaRPr lang="es-ES" dirty="0"/>
          </a:p>
        </p:txBody>
      </p:sp>
    </p:spTree>
    <p:extLst>
      <p:ext uri="{BB962C8B-B14F-4D97-AF65-F5344CB8AC3E}">
        <p14:creationId xmlns:p14="http://schemas.microsoft.com/office/powerpoint/2010/main" val="921003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51A3FD3-5F62-76B1-5A5A-C5D57035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1DE3420F-5322-BBC7-5AC6-41BAEDBFE4BB}"/>
              </a:ext>
            </a:extLst>
          </p:cNvPr>
          <p:cNvSpPr>
            <a:spLocks noGrp="1"/>
          </p:cNvSpPr>
          <p:nvPr>
            <p:ph type="title"/>
          </p:nvPr>
        </p:nvSpPr>
        <p:spPr>
          <a:xfrm>
            <a:off x="1249251" y="2286000"/>
            <a:ext cx="3644722" cy="2286000"/>
          </a:xfrm>
        </p:spPr>
        <p:txBody>
          <a:bodyPr anchor="ctr">
            <a:normAutofit/>
          </a:bodyPr>
          <a:lstStyle/>
          <a:p>
            <a:pPr algn="ctr"/>
            <a:r>
              <a:rPr lang="es-ES">
                <a:solidFill>
                  <a:srgbClr val="000000"/>
                </a:solidFill>
              </a:rPr>
              <a:t>Téano de crotona</a:t>
            </a:r>
          </a:p>
        </p:txBody>
      </p:sp>
      <p:sp>
        <p:nvSpPr>
          <p:cNvPr id="3" name="Marcador de contenido 2">
            <a:extLst>
              <a:ext uri="{FF2B5EF4-FFF2-40B4-BE49-F238E27FC236}">
                <a16:creationId xmlns:a16="http://schemas.microsoft.com/office/drawing/2014/main" id="{9479D1F2-B694-89FC-450E-8D482271E90D}"/>
              </a:ext>
            </a:extLst>
          </p:cNvPr>
          <p:cNvSpPr>
            <a:spLocks noGrp="1"/>
          </p:cNvSpPr>
          <p:nvPr>
            <p:ph idx="1"/>
          </p:nvPr>
        </p:nvSpPr>
        <p:spPr>
          <a:xfrm>
            <a:off x="5542239" y="77272"/>
            <a:ext cx="6299878" cy="6467948"/>
          </a:xfrm>
        </p:spPr>
        <p:txBody>
          <a:bodyPr vert="horz" lIns="91440" tIns="45720" rIns="91440" bIns="45720" rtlCol="0" anchor="ctr">
            <a:normAutofit fontScale="92500" lnSpcReduction="10000"/>
          </a:bodyPr>
          <a:lstStyle/>
          <a:p>
            <a:r>
              <a:rPr lang="es-ES" b="1">
                <a:ea typeface="+mn-lt"/>
                <a:cs typeface="+mn-lt"/>
              </a:rPr>
              <a:t>Fue una de las pitagóricas más eminentes de su época</a:t>
            </a:r>
            <a:r>
              <a:rPr lang="es-ES">
                <a:ea typeface="+mn-lt"/>
                <a:cs typeface="+mn-lt"/>
              </a:rPr>
              <a:t> (</a:t>
            </a:r>
            <a:r>
              <a:rPr lang="es-ES" i="1">
                <a:ea typeface="+mn-lt"/>
                <a:cs typeface="+mn-lt"/>
              </a:rPr>
              <a:t>ca. </a:t>
            </a:r>
            <a:r>
              <a:rPr lang="es-ES">
                <a:ea typeface="+mn-lt"/>
                <a:cs typeface="+mn-lt"/>
              </a:rPr>
              <a:t>550 a.C.), nacida en la ciudad de Crotona (al sur de Italia). Fue una de las discípulas más destacadas del propio Pitágoras, quien, con el tiempo, se convertiría en su marido; juntos tuvieron cinco hijos. Como explica Ingeborg </a:t>
            </a:r>
            <a:r>
              <a:rPr lang="es-ES" err="1">
                <a:ea typeface="+mn-lt"/>
                <a:cs typeface="+mn-lt"/>
              </a:rPr>
              <a:t>Gleichauf</a:t>
            </a:r>
            <a:r>
              <a:rPr lang="es-ES">
                <a:ea typeface="+mn-lt"/>
                <a:cs typeface="+mn-lt"/>
              </a:rPr>
              <a:t> en su libro </a:t>
            </a:r>
            <a:r>
              <a:rPr lang="es-ES" i="1">
                <a:ea typeface="+mn-lt"/>
                <a:cs typeface="+mn-lt"/>
              </a:rPr>
              <a:t>Mujeres filósofas en la historia</a:t>
            </a:r>
            <a:r>
              <a:rPr lang="es-ES">
                <a:ea typeface="+mn-lt"/>
                <a:cs typeface="+mn-lt"/>
              </a:rPr>
              <a:t>, «</a:t>
            </a:r>
            <a:r>
              <a:rPr lang="es-ES" err="1">
                <a:ea typeface="+mn-lt"/>
                <a:cs typeface="+mn-lt"/>
              </a:rPr>
              <a:t>Teano</a:t>
            </a:r>
            <a:r>
              <a:rPr lang="es-ES">
                <a:ea typeface="+mn-lt"/>
                <a:cs typeface="+mn-lt"/>
              </a:rPr>
              <a:t> era partidaria de una forma de vida que tiene como lema la medida y la prudencia. La finalidad de su filosofía es entender mejor al alma, que es inmortal y se reencarna después de la muerte», mientras que el cuerpo, por su parte, es una suerte de prisión para el alma. A su juicio, no encontramos nada aislado en el mundo, todo está relacionado con todo. Siguiendo a su maestro, pensaba que el elemento unificador de la naturaleza era el número. En </a:t>
            </a:r>
            <a:r>
              <a:rPr lang="es-ES" i="1">
                <a:ea typeface="+mn-lt"/>
                <a:cs typeface="+mn-lt"/>
              </a:rPr>
              <a:t>Sobre la piedad</a:t>
            </a:r>
            <a:r>
              <a:rPr lang="es-ES">
                <a:ea typeface="+mn-lt"/>
                <a:cs typeface="+mn-lt"/>
              </a:rPr>
              <a:t>, la filósofa escribía: «Pitágoras no dijo que todas las cosas nacían del número, sino que estas estaban en armonía con el número, ya que en el número reside el orden esencial, y si dividimos el orden en primero, segundo y así sucesivamente, las cosas, que son contables, participan de este orden». A </a:t>
            </a:r>
            <a:r>
              <a:rPr lang="es-ES" err="1">
                <a:ea typeface="+mn-lt"/>
                <a:cs typeface="+mn-lt"/>
              </a:rPr>
              <a:t>Teano</a:t>
            </a:r>
            <a:r>
              <a:rPr lang="es-ES">
                <a:ea typeface="+mn-lt"/>
                <a:cs typeface="+mn-lt"/>
              </a:rPr>
              <a:t> se le atribuye, además, el teorema de la proporción áurea. Tras la muerte de Pitágoras, </a:t>
            </a:r>
            <a:r>
              <a:rPr lang="es-ES" err="1">
                <a:ea typeface="+mn-lt"/>
                <a:cs typeface="+mn-lt"/>
              </a:rPr>
              <a:t>Teano</a:t>
            </a:r>
            <a:r>
              <a:rPr lang="es-ES">
                <a:ea typeface="+mn-lt"/>
                <a:cs typeface="+mn-lt"/>
              </a:rPr>
              <a:t> dio clases y orientó espiritualmente a sus pupilos en la virtud y la honradez.</a:t>
            </a:r>
            <a:endParaRPr lang="es-ES"/>
          </a:p>
        </p:txBody>
      </p:sp>
    </p:spTree>
    <p:extLst>
      <p:ext uri="{BB962C8B-B14F-4D97-AF65-F5344CB8AC3E}">
        <p14:creationId xmlns:p14="http://schemas.microsoft.com/office/powerpoint/2010/main" val="2685562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51A3FD3-5F62-76B1-5A5A-C5D57035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C51F68F7-2BC1-9530-3149-C441E94C31C3}"/>
              </a:ext>
            </a:extLst>
          </p:cNvPr>
          <p:cNvSpPr>
            <a:spLocks noGrp="1"/>
          </p:cNvSpPr>
          <p:nvPr>
            <p:ph type="title"/>
          </p:nvPr>
        </p:nvSpPr>
        <p:spPr>
          <a:xfrm>
            <a:off x="1249251" y="2286000"/>
            <a:ext cx="3644722" cy="2286000"/>
          </a:xfrm>
        </p:spPr>
        <p:txBody>
          <a:bodyPr anchor="ctr">
            <a:normAutofit/>
          </a:bodyPr>
          <a:lstStyle/>
          <a:p>
            <a:pPr algn="ctr"/>
            <a:r>
              <a:rPr lang="es-ES">
                <a:solidFill>
                  <a:srgbClr val="000000"/>
                </a:solidFill>
              </a:rPr>
              <a:t>Aspasia de mileto</a:t>
            </a:r>
          </a:p>
        </p:txBody>
      </p:sp>
      <p:sp>
        <p:nvSpPr>
          <p:cNvPr id="3" name="Marcador de contenido 2">
            <a:extLst>
              <a:ext uri="{FF2B5EF4-FFF2-40B4-BE49-F238E27FC236}">
                <a16:creationId xmlns:a16="http://schemas.microsoft.com/office/drawing/2014/main" id="{E7A18222-65E2-7000-21C9-00569C780B9A}"/>
              </a:ext>
            </a:extLst>
          </p:cNvPr>
          <p:cNvSpPr>
            <a:spLocks noGrp="1"/>
          </p:cNvSpPr>
          <p:nvPr>
            <p:ph idx="1"/>
          </p:nvPr>
        </p:nvSpPr>
        <p:spPr>
          <a:xfrm>
            <a:off x="5046164" y="192795"/>
            <a:ext cx="6696232" cy="6335284"/>
          </a:xfrm>
        </p:spPr>
        <p:txBody>
          <a:bodyPr vert="horz" lIns="91440" tIns="45720" rIns="91440" bIns="45720" rtlCol="0" anchor="ctr">
            <a:normAutofit fontScale="92500" lnSpcReduction="20000"/>
          </a:bodyPr>
          <a:lstStyle/>
          <a:p>
            <a:r>
              <a:rPr lang="es-ES">
                <a:ea typeface="+mn-lt"/>
                <a:cs typeface="+mn-lt"/>
              </a:rPr>
              <a:t>Nace aproximadamente en el 470 a.C. en Mileto, actual Turquía, y durante gran parte de su vida fue maestra de retórica. El propio Sócrates recomendaba a Jenofonte en los diálogos platónicos consultar su sabiduría. Aspasia era una </a:t>
            </a:r>
            <a:r>
              <a:rPr lang="es-ES" i="1">
                <a:ea typeface="+mn-lt"/>
                <a:cs typeface="+mn-lt"/>
              </a:rPr>
              <a:t>hetera</a:t>
            </a:r>
            <a:r>
              <a:rPr lang="es-ES">
                <a:ea typeface="+mn-lt"/>
                <a:cs typeface="+mn-lt"/>
              </a:rPr>
              <a:t>, mujeres de gran cultura y muy respetadas que vendían su cuerpo a cambio de dinero. Llegó a dirigir una escuela de mujeres y regentó un burdel al que asistían los hombres más importantes de la ciudad. Pericles quedó enamorado de Aspasia y, en vista de su inteligencia, la convirtió en una de las mujeres de confianza de su gobierno, aparte de en su compañera y, probablemente, segunda esposa. Nuestra protagonista daba gran importancia al poder de las palabras. Aseguraba que «con un discurso bellamente expuesto sobreviene el recuerdo de las acciones gloriosamente efectuadas y el homenaje para sus autores parte de los que las escuchan». Plutarco se refirió en </a:t>
            </a:r>
            <a:r>
              <a:rPr lang="es-ES" i="1">
                <a:ea typeface="+mn-lt"/>
                <a:cs typeface="+mn-lt"/>
              </a:rPr>
              <a:t>Vidas paralelas</a:t>
            </a:r>
            <a:r>
              <a:rPr lang="es-ES">
                <a:ea typeface="+mn-lt"/>
                <a:cs typeface="+mn-lt"/>
              </a:rPr>
              <a:t> de esta manera a Aspasia, en uno de los mejores retratos que nos quedan de la filósofa: «Algunos son de opinión que Pericles se inclinó a Aspasia por ser mujer sabia y de gran disposición para el gobierno: pues el mismo Sócrates con sujetos bien conocidos frecuentó su casa; y varios de los que la trataron llevaban mujeres a que la oyesen». Su intención fue animar a todo el mundo a filosofar más allá de los muros de las academias, objetivo que consiguió ampliamente a través de su influencia política en los años de mandato de Pericles.</a:t>
            </a:r>
            <a:endParaRPr lang="es-ES"/>
          </a:p>
        </p:txBody>
      </p:sp>
    </p:spTree>
    <p:extLst>
      <p:ext uri="{BB962C8B-B14F-4D97-AF65-F5344CB8AC3E}">
        <p14:creationId xmlns:p14="http://schemas.microsoft.com/office/powerpoint/2010/main" val="1212401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5B39D10C-CFA4-AFD6-133B-C039CBE72325}"/>
              </a:ext>
            </a:extLst>
          </p:cNvPr>
          <p:cNvSpPr>
            <a:spLocks noGrp="1"/>
          </p:cNvSpPr>
          <p:nvPr>
            <p:ph type="title"/>
          </p:nvPr>
        </p:nvSpPr>
        <p:spPr>
          <a:xfrm>
            <a:off x="7305543" y="2286000"/>
            <a:ext cx="3676918" cy="2286000"/>
          </a:xfrm>
        </p:spPr>
        <p:txBody>
          <a:bodyPr anchor="ctr">
            <a:normAutofit/>
          </a:bodyPr>
          <a:lstStyle/>
          <a:p>
            <a:pPr algn="ctr"/>
            <a:r>
              <a:rPr lang="es-ES">
                <a:solidFill>
                  <a:srgbClr val="000000"/>
                </a:solidFill>
              </a:rPr>
              <a:t>Safo de lesbos</a:t>
            </a:r>
          </a:p>
        </p:txBody>
      </p:sp>
      <p:sp>
        <p:nvSpPr>
          <p:cNvPr id="3" name="Marcador de contenido 2">
            <a:extLst>
              <a:ext uri="{FF2B5EF4-FFF2-40B4-BE49-F238E27FC236}">
                <a16:creationId xmlns:a16="http://schemas.microsoft.com/office/drawing/2014/main" id="{F142F557-883E-8E87-3F32-372AF8CCB3A5}"/>
              </a:ext>
            </a:extLst>
          </p:cNvPr>
          <p:cNvSpPr>
            <a:spLocks noGrp="1"/>
          </p:cNvSpPr>
          <p:nvPr>
            <p:ph idx="1"/>
          </p:nvPr>
        </p:nvSpPr>
        <p:spPr>
          <a:xfrm>
            <a:off x="1320085" y="762000"/>
            <a:ext cx="4446931" cy="5334000"/>
          </a:xfrm>
        </p:spPr>
        <p:txBody>
          <a:bodyPr vert="horz" lIns="91440" tIns="45720" rIns="91440" bIns="45720" rtlCol="0" anchor="ctr">
            <a:normAutofit/>
          </a:bodyPr>
          <a:lstStyle/>
          <a:p>
            <a:r>
              <a:rPr lang="es-ES">
                <a:ea typeface="+mn-lt"/>
                <a:cs typeface="+mn-lt"/>
              </a:rPr>
              <a:t>Fue una poetisa griega de la época arcaica que se erige en </a:t>
            </a:r>
            <a:r>
              <a:rPr lang="es-ES" b="1">
                <a:ea typeface="+mn-lt"/>
                <a:cs typeface="+mn-lt"/>
              </a:rPr>
              <a:t>la primera compositora que menciona la Historia</a:t>
            </a:r>
            <a:r>
              <a:rPr lang="es-ES">
                <a:ea typeface="+mn-lt"/>
                <a:cs typeface="+mn-lt"/>
              </a:rPr>
              <a:t>. Sobresale porque comprendió el arte poético y musical de su tiempo renovándolo, dulcificándolo y adaptándolo a su estilo para poder expresar sus ideas y sentimientos. Sin embargo, en el año 1073, </a:t>
            </a:r>
            <a:r>
              <a:rPr lang="es-ES" b="1">
                <a:ea typeface="+mn-lt"/>
                <a:cs typeface="+mn-lt"/>
              </a:rPr>
              <a:t>el Papa Gregorio VII ordenó quemar todos los manuscritos que incluían los poemas sáficos</a:t>
            </a:r>
            <a:r>
              <a:rPr lang="es-ES">
                <a:ea typeface="+mn-lt"/>
                <a:cs typeface="+mn-lt"/>
              </a:rPr>
              <a:t> -inmorales y pecaminosos según su criterio-, propiciando la pérdida irreparable de una parte muy importante de su obre poética, una obra que indudablemente influyó en Horacio, Ovidio, Catulo y otros poetas clásicos que, como Safo, también amaron a hombres y a mujeres.</a:t>
            </a:r>
            <a:endParaRPr lang="es-ES"/>
          </a:p>
        </p:txBody>
      </p:sp>
    </p:spTree>
    <p:extLst>
      <p:ext uri="{BB962C8B-B14F-4D97-AF65-F5344CB8AC3E}">
        <p14:creationId xmlns:p14="http://schemas.microsoft.com/office/powerpoint/2010/main" val="1280942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51A3FD3-5F62-76B1-5A5A-C5D57035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44DC7E92-BFB0-F6C7-6404-1C6D642935AB}"/>
              </a:ext>
            </a:extLst>
          </p:cNvPr>
          <p:cNvSpPr>
            <a:spLocks noGrp="1"/>
          </p:cNvSpPr>
          <p:nvPr>
            <p:ph type="title"/>
          </p:nvPr>
        </p:nvSpPr>
        <p:spPr>
          <a:xfrm>
            <a:off x="1249251" y="2286000"/>
            <a:ext cx="3644722" cy="2286000"/>
          </a:xfrm>
        </p:spPr>
        <p:txBody>
          <a:bodyPr anchor="ctr">
            <a:normAutofit/>
          </a:bodyPr>
          <a:lstStyle/>
          <a:p>
            <a:pPr algn="ctr"/>
            <a:r>
              <a:rPr lang="es-ES">
                <a:solidFill>
                  <a:srgbClr val="000000"/>
                </a:solidFill>
              </a:rPr>
              <a:t>Hipatia de alejandría</a:t>
            </a:r>
          </a:p>
        </p:txBody>
      </p:sp>
      <p:sp>
        <p:nvSpPr>
          <p:cNvPr id="3" name="Marcador de contenido 2">
            <a:extLst>
              <a:ext uri="{FF2B5EF4-FFF2-40B4-BE49-F238E27FC236}">
                <a16:creationId xmlns:a16="http://schemas.microsoft.com/office/drawing/2014/main" id="{58206AC9-E691-590C-BD48-414406321301}"/>
              </a:ext>
            </a:extLst>
          </p:cNvPr>
          <p:cNvSpPr>
            <a:spLocks noGrp="1"/>
          </p:cNvSpPr>
          <p:nvPr>
            <p:ph idx="1"/>
          </p:nvPr>
        </p:nvSpPr>
        <p:spPr>
          <a:xfrm>
            <a:off x="6400830" y="774878"/>
            <a:ext cx="4357316" cy="5298118"/>
          </a:xfrm>
        </p:spPr>
        <p:txBody>
          <a:bodyPr vert="horz" lIns="91440" tIns="45720" rIns="91440" bIns="45720" rtlCol="0" anchor="ctr">
            <a:normAutofit/>
          </a:bodyPr>
          <a:lstStyle/>
          <a:p>
            <a:pPr>
              <a:lnSpc>
                <a:spcPct val="110000"/>
              </a:lnSpc>
            </a:pPr>
            <a:r>
              <a:rPr lang="es-ES" sz="1700">
                <a:ea typeface="+mn-lt"/>
                <a:cs typeface="+mn-lt"/>
              </a:rPr>
              <a:t>Natural de Egipto, Hipatia fue una </a:t>
            </a:r>
            <a:r>
              <a:rPr lang="es-ES" sz="1700" b="1">
                <a:ea typeface="+mn-lt"/>
                <a:cs typeface="+mn-lt"/>
              </a:rPr>
              <a:t>filósofa,  y maestra neoplatónica</a:t>
            </a:r>
            <a:r>
              <a:rPr lang="es-ES" sz="1700">
                <a:ea typeface="+mn-lt"/>
                <a:cs typeface="+mn-lt"/>
              </a:rPr>
              <a:t> que destacó en los campos de las matemáticas y la astronomía. Miembro y cabeza de la Escuela neoplatónica de Alejandría a comienzos del siglo V, educó a una selecta escuela de aristócratas cristianos y paganos que ocuparon altos cargos. Su carácter singular de mujer entregada al pensamiento y a la enseñanza en plena antigüedad tardía, su fidelidad a su filosofía y principios en el momento de auge del catolicismo teodosiano como nueva religión del Estado romano, propiciaron su </a:t>
            </a:r>
            <a:r>
              <a:rPr lang="es-ES" sz="1700" b="1">
                <a:ea typeface="+mn-lt"/>
                <a:cs typeface="+mn-lt"/>
              </a:rPr>
              <a:t>asesinato a manos de los cristianos</a:t>
            </a:r>
            <a:r>
              <a:rPr lang="es-ES" sz="1700">
                <a:ea typeface="+mn-lt"/>
                <a:cs typeface="+mn-lt"/>
              </a:rPr>
              <a:t>. Por eso, la figura de Hipatia se convirtió en el </a:t>
            </a:r>
            <a:r>
              <a:rPr lang="es-ES" sz="1700" b="1">
                <a:ea typeface="+mn-lt"/>
                <a:cs typeface="+mn-lt"/>
              </a:rPr>
              <a:t>símbolo del fin del pensamiento clásico frente al avance del cristianismo</a:t>
            </a:r>
            <a:r>
              <a:rPr lang="es-ES" sz="1700">
                <a:ea typeface="+mn-lt"/>
                <a:cs typeface="+mn-lt"/>
              </a:rPr>
              <a:t>.</a:t>
            </a:r>
            <a:endParaRPr lang="es-ES" sz="1700"/>
          </a:p>
        </p:txBody>
      </p:sp>
    </p:spTree>
    <p:extLst>
      <p:ext uri="{BB962C8B-B14F-4D97-AF65-F5344CB8AC3E}">
        <p14:creationId xmlns:p14="http://schemas.microsoft.com/office/powerpoint/2010/main" val="343245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C8B38D4-9D92-4608-A16B-260E8CC21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9D51C6D-A440-71F4-45C3-86809652E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9" cy="6858000"/>
          </a:xfrm>
          <a:prstGeom prst="rect">
            <a:avLst/>
          </a:prstGeom>
          <a:gradFill>
            <a:gsLst>
              <a:gs pos="20000">
                <a:schemeClr val="accent1">
                  <a:lumMod val="60000"/>
                  <a:lumOff val="40000"/>
                  <a:alpha val="0"/>
                </a:schemeClr>
              </a:gs>
              <a:gs pos="90000">
                <a:schemeClr val="accent1">
                  <a:lumMod val="60000"/>
                  <a:lumOff val="40000"/>
                </a:schemeClr>
              </a:gs>
            </a:gsLst>
            <a:lin ang="540000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4661C82-4D87-2D53-981F-6E7798BFAC99}"/>
              </a:ext>
            </a:extLst>
          </p:cNvPr>
          <p:cNvSpPr>
            <a:spLocks noGrp="1"/>
          </p:cNvSpPr>
          <p:nvPr>
            <p:ph type="title"/>
          </p:nvPr>
        </p:nvSpPr>
        <p:spPr>
          <a:xfrm>
            <a:off x="1207828" y="1905000"/>
            <a:ext cx="3643951" cy="3026028"/>
          </a:xfrm>
        </p:spPr>
        <p:txBody>
          <a:bodyPr anchor="ctr">
            <a:normAutofit/>
          </a:bodyPr>
          <a:lstStyle/>
          <a:p>
            <a:pPr algn="ctr"/>
            <a:r>
              <a:rPr lang="es-ES"/>
              <a:t>Hiparquia de maronea</a:t>
            </a:r>
          </a:p>
        </p:txBody>
      </p:sp>
      <p:graphicFrame>
        <p:nvGraphicFramePr>
          <p:cNvPr id="12" name="Marcador de contenido 2">
            <a:extLst>
              <a:ext uri="{FF2B5EF4-FFF2-40B4-BE49-F238E27FC236}">
                <a16:creationId xmlns:a16="http://schemas.microsoft.com/office/drawing/2014/main" id="{03864AF1-3894-80A9-A97D-622CB5B05DFA}"/>
              </a:ext>
            </a:extLst>
          </p:cNvPr>
          <p:cNvGraphicFramePr>
            <a:graphicFrameLocks noGrp="1"/>
          </p:cNvGraphicFramePr>
          <p:nvPr>
            <p:ph idx="1"/>
            <p:extLst>
              <p:ext uri="{D42A27DB-BD31-4B8C-83A1-F6EECF244321}">
                <p14:modId xmlns:p14="http://schemas.microsoft.com/office/powerpoint/2010/main" val="1451113045"/>
              </p:ext>
            </p:extLst>
          </p:nvPr>
        </p:nvGraphicFramePr>
        <p:xfrm>
          <a:off x="5430460" y="234848"/>
          <a:ext cx="6538842" cy="6348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0098881"/>
      </p:ext>
    </p:extLst>
  </p:cSld>
  <p:clrMapOvr>
    <a:masterClrMapping/>
  </p:clrMapOvr>
</p:sld>
</file>

<file path=ppt/theme/theme1.xml><?xml version="1.0" encoding="utf-8"?>
<a:theme xmlns:a="http://schemas.openxmlformats.org/drawingml/2006/main" name="AfterglowVTI">
  <a:themeElements>
    <a:clrScheme name="AnalogousFromLightSeedLeftStep">
      <a:dk1>
        <a:srgbClr val="000000"/>
      </a:dk1>
      <a:lt1>
        <a:srgbClr val="FFFFFF"/>
      </a:lt1>
      <a:dk2>
        <a:srgbClr val="242B41"/>
      </a:dk2>
      <a:lt2>
        <a:srgbClr val="E2E8E2"/>
      </a:lt2>
      <a:accent1>
        <a:srgbClr val="D08CD0"/>
      </a:accent1>
      <a:accent2>
        <a:srgbClr val="A472C6"/>
      </a:accent2>
      <a:accent3>
        <a:srgbClr val="988CD0"/>
      </a:accent3>
      <a:accent4>
        <a:srgbClr val="7286C6"/>
      </a:accent4>
      <a:accent5>
        <a:srgbClr val="73AAC6"/>
      </a:accent5>
      <a:accent6>
        <a:srgbClr val="66B0AB"/>
      </a:accent6>
      <a:hlink>
        <a:srgbClr val="568F57"/>
      </a:hlink>
      <a:folHlink>
        <a:srgbClr val="7F7F7F"/>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TF10001119</Template>
  <Application>Microsoft Office PowerPoint</Application>
  <PresentationFormat>Panorámica</PresentationFormat>
  <Slides>44</Slides>
  <Notes>1</Notes>
  <HiddenSlides>0</HiddenSlide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AfterglowVTI</vt:lpstr>
      <vt:lpstr>Mujeres en la historia de la filosofía</vt:lpstr>
      <vt:lpstr>introducción</vt:lpstr>
      <vt:lpstr>Filósofas griegas</vt:lpstr>
      <vt:lpstr>DIOtima de mantinea</vt:lpstr>
      <vt:lpstr>Téano de crotona</vt:lpstr>
      <vt:lpstr>Aspasia de mileto</vt:lpstr>
      <vt:lpstr>Safo de lesbos</vt:lpstr>
      <vt:lpstr>Hipatia de alejandría</vt:lpstr>
      <vt:lpstr>Hiparquia de maronea</vt:lpstr>
      <vt:lpstr>Epigrama de antípatro dedicado a hipárquia</vt:lpstr>
      <vt:lpstr>Filósofas de la edad media</vt:lpstr>
      <vt:lpstr>Hildegarda von bingen(1098-1179)</vt:lpstr>
      <vt:lpstr>Obras de hildegard von bingen</vt:lpstr>
      <vt:lpstr>Eloísa del paráclito(1092-1164)</vt:lpstr>
      <vt:lpstr>Christine de pizan (1364-1430)</vt:lpstr>
      <vt:lpstr>La querelle de la rose</vt:lpstr>
      <vt:lpstr>"La ciudad de las damas"  1405</vt:lpstr>
      <vt:lpstr>Filósofas modernas</vt:lpstr>
      <vt:lpstr>Isabel de bohemia (1618-1680)</vt:lpstr>
      <vt:lpstr>Su relación epistolar con Descartes</vt:lpstr>
      <vt:lpstr>Margaret Cavendish (1623-1673)</vt:lpstr>
      <vt:lpstr>Su obra</vt:lpstr>
      <vt:lpstr>Mary astell (1666-1731)</vt:lpstr>
      <vt:lpstr>La familia según mary astell</vt:lpstr>
      <vt:lpstr>MADAME DE STAËL (1766-1817) </vt:lpstr>
      <vt:lpstr>SOPHIE DE CONDORCET (1764-1822) </vt:lpstr>
      <vt:lpstr>OLYMPE DE GOUGES (1748-1793) </vt:lpstr>
      <vt:lpstr>MARY WOLLSTONECRAFT (1759-1797)</vt:lpstr>
      <vt:lpstr>Harriet taylor mill (1807-1858)</vt:lpstr>
      <vt:lpstr>Harriet taylor mill</vt:lpstr>
      <vt:lpstr>Filósofas contemporáneas</vt:lpstr>
      <vt:lpstr>Simone de beauvoir (1908-1986)</vt:lpstr>
      <vt:lpstr>La obra de beauvoir</vt:lpstr>
      <vt:lpstr>Hannah arendt (1906-1975) </vt:lpstr>
      <vt:lpstr>Los orígenes del totalitarismo</vt:lpstr>
      <vt:lpstr>El juicio de adolf eichmann</vt:lpstr>
      <vt:lpstr>SIMONE WEIL(1909-1943) </vt:lpstr>
      <vt:lpstr>Anarquismo y crítica al marxismo</vt:lpstr>
      <vt:lpstr>María zambrano (1904-1991)</vt:lpstr>
      <vt:lpstr>La razón poética</vt:lpstr>
      <vt:lpstr>Judith butler</vt:lpstr>
      <vt:lpstr>Un mundo mejor</vt:lpstr>
      <vt:lpstr>Documentos audiovisuales</vt:lpstr>
      <vt:lpstr>webgrafía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revision>402</cp:revision>
  <dcterms:created xsi:type="dcterms:W3CDTF">2023-01-17T12:00:13Z</dcterms:created>
  <dcterms:modified xsi:type="dcterms:W3CDTF">2023-01-27T08:20:55Z</dcterms:modified>
</cp:coreProperties>
</file>